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0104100" cy="11309350"/>
  <p:notesSz cx="20104100" cy="1130935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0" d="100"/>
          <a:sy n="30" d="100"/>
        </p:scale>
        <p:origin x="806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1" i="0">
                <a:solidFill>
                  <a:srgbClr val="95BE00"/>
                </a:solidFill>
                <a:latin typeface="Gilroy"/>
                <a:cs typeface="Gilro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rgbClr val="504F5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6046098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598607" y="6362361"/>
            <a:ext cx="10505491" cy="49461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1" i="0">
                <a:solidFill>
                  <a:srgbClr val="95BE00"/>
                </a:solidFill>
                <a:latin typeface="Gilroy"/>
                <a:cs typeface="Gilro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1" i="0">
                <a:solidFill>
                  <a:srgbClr val="95BE00"/>
                </a:solidFill>
                <a:latin typeface="Gilroy"/>
                <a:cs typeface="Gilro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901156"/>
            <a:ext cx="7649892" cy="8407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5063824" y="7647735"/>
            <a:ext cx="5040275" cy="3660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1497617" cy="2161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2332117" y="1206798"/>
            <a:ext cx="6691630" cy="9095105"/>
          </a:xfrm>
          <a:custGeom>
            <a:avLst/>
            <a:gdLst/>
            <a:ahLst/>
            <a:cxnLst/>
            <a:rect l="l" t="t" r="r" b="b"/>
            <a:pathLst>
              <a:path w="6691630" h="9095105">
                <a:moveTo>
                  <a:pt x="6095060" y="0"/>
                </a:moveTo>
                <a:lnTo>
                  <a:pt x="596515" y="0"/>
                </a:lnTo>
                <a:lnTo>
                  <a:pt x="547592" y="1977"/>
                </a:lnTo>
                <a:lnTo>
                  <a:pt x="499758" y="7807"/>
                </a:lnTo>
                <a:lnTo>
                  <a:pt x="453166" y="17336"/>
                </a:lnTo>
                <a:lnTo>
                  <a:pt x="407971" y="30410"/>
                </a:lnTo>
                <a:lnTo>
                  <a:pt x="364325" y="46877"/>
                </a:lnTo>
                <a:lnTo>
                  <a:pt x="322382" y="66582"/>
                </a:lnTo>
                <a:lnTo>
                  <a:pt x="282297" y="89372"/>
                </a:lnTo>
                <a:lnTo>
                  <a:pt x="244221" y="115093"/>
                </a:lnTo>
                <a:lnTo>
                  <a:pt x="208310" y="143592"/>
                </a:lnTo>
                <a:lnTo>
                  <a:pt x="174715" y="174715"/>
                </a:lnTo>
                <a:lnTo>
                  <a:pt x="143592" y="208310"/>
                </a:lnTo>
                <a:lnTo>
                  <a:pt x="115093" y="244221"/>
                </a:lnTo>
                <a:lnTo>
                  <a:pt x="89372" y="282297"/>
                </a:lnTo>
                <a:lnTo>
                  <a:pt x="66582" y="322382"/>
                </a:lnTo>
                <a:lnTo>
                  <a:pt x="46877" y="364325"/>
                </a:lnTo>
                <a:lnTo>
                  <a:pt x="30410" y="407971"/>
                </a:lnTo>
                <a:lnTo>
                  <a:pt x="17336" y="453166"/>
                </a:lnTo>
                <a:lnTo>
                  <a:pt x="7807" y="499758"/>
                </a:lnTo>
                <a:lnTo>
                  <a:pt x="1977" y="547592"/>
                </a:lnTo>
                <a:lnTo>
                  <a:pt x="0" y="596515"/>
                </a:lnTo>
                <a:lnTo>
                  <a:pt x="0" y="8498306"/>
                </a:lnTo>
                <a:lnTo>
                  <a:pt x="1977" y="8547230"/>
                </a:lnTo>
                <a:lnTo>
                  <a:pt x="7807" y="8595064"/>
                </a:lnTo>
                <a:lnTo>
                  <a:pt x="17336" y="8641655"/>
                </a:lnTo>
                <a:lnTo>
                  <a:pt x="30410" y="8686851"/>
                </a:lnTo>
                <a:lnTo>
                  <a:pt x="46877" y="8730497"/>
                </a:lnTo>
                <a:lnTo>
                  <a:pt x="66582" y="8772439"/>
                </a:lnTo>
                <a:lnTo>
                  <a:pt x="89372" y="8812525"/>
                </a:lnTo>
                <a:lnTo>
                  <a:pt x="115093" y="8850600"/>
                </a:lnTo>
                <a:lnTo>
                  <a:pt x="143592" y="8886512"/>
                </a:lnTo>
                <a:lnTo>
                  <a:pt x="174715" y="8920106"/>
                </a:lnTo>
                <a:lnTo>
                  <a:pt x="208310" y="8951230"/>
                </a:lnTo>
                <a:lnTo>
                  <a:pt x="244221" y="8979729"/>
                </a:lnTo>
                <a:lnTo>
                  <a:pt x="282297" y="9005450"/>
                </a:lnTo>
                <a:lnTo>
                  <a:pt x="322382" y="9028240"/>
                </a:lnTo>
                <a:lnTo>
                  <a:pt x="364325" y="9047945"/>
                </a:lnTo>
                <a:lnTo>
                  <a:pt x="407971" y="9064411"/>
                </a:lnTo>
                <a:lnTo>
                  <a:pt x="453166" y="9077486"/>
                </a:lnTo>
                <a:lnTo>
                  <a:pt x="499758" y="9087015"/>
                </a:lnTo>
                <a:lnTo>
                  <a:pt x="547592" y="9092845"/>
                </a:lnTo>
                <a:lnTo>
                  <a:pt x="596515" y="9094822"/>
                </a:lnTo>
                <a:lnTo>
                  <a:pt x="6095060" y="9094822"/>
                </a:lnTo>
                <a:lnTo>
                  <a:pt x="6143983" y="9092845"/>
                </a:lnTo>
                <a:lnTo>
                  <a:pt x="6191818" y="9087015"/>
                </a:lnTo>
                <a:lnTo>
                  <a:pt x="6238409" y="9077486"/>
                </a:lnTo>
                <a:lnTo>
                  <a:pt x="6283605" y="9064411"/>
                </a:lnTo>
                <a:lnTo>
                  <a:pt x="6327250" y="9047945"/>
                </a:lnTo>
                <a:lnTo>
                  <a:pt x="6369193" y="9028240"/>
                </a:lnTo>
                <a:lnTo>
                  <a:pt x="6409279" y="9005450"/>
                </a:lnTo>
                <a:lnTo>
                  <a:pt x="6447354" y="8979729"/>
                </a:lnTo>
                <a:lnTo>
                  <a:pt x="6483266" y="8951230"/>
                </a:lnTo>
                <a:lnTo>
                  <a:pt x="6516860" y="8920106"/>
                </a:lnTo>
                <a:lnTo>
                  <a:pt x="6547983" y="8886512"/>
                </a:lnTo>
                <a:lnTo>
                  <a:pt x="6576483" y="8850600"/>
                </a:lnTo>
                <a:lnTo>
                  <a:pt x="6602204" y="8812525"/>
                </a:lnTo>
                <a:lnTo>
                  <a:pt x="6624994" y="8772439"/>
                </a:lnTo>
                <a:lnTo>
                  <a:pt x="6644699" y="8730497"/>
                </a:lnTo>
                <a:lnTo>
                  <a:pt x="6661165" y="8686851"/>
                </a:lnTo>
                <a:lnTo>
                  <a:pt x="6674239" y="8641655"/>
                </a:lnTo>
                <a:lnTo>
                  <a:pt x="6683768" y="8595064"/>
                </a:lnTo>
                <a:lnTo>
                  <a:pt x="6689598" y="8547230"/>
                </a:lnTo>
                <a:lnTo>
                  <a:pt x="6691576" y="8498306"/>
                </a:lnTo>
                <a:lnTo>
                  <a:pt x="6691576" y="596515"/>
                </a:lnTo>
                <a:lnTo>
                  <a:pt x="6689598" y="547592"/>
                </a:lnTo>
                <a:lnTo>
                  <a:pt x="6683768" y="499758"/>
                </a:lnTo>
                <a:lnTo>
                  <a:pt x="6674239" y="453166"/>
                </a:lnTo>
                <a:lnTo>
                  <a:pt x="6661165" y="407971"/>
                </a:lnTo>
                <a:lnTo>
                  <a:pt x="6644699" y="364325"/>
                </a:lnTo>
                <a:lnTo>
                  <a:pt x="6624994" y="322382"/>
                </a:lnTo>
                <a:lnTo>
                  <a:pt x="6602204" y="282297"/>
                </a:lnTo>
                <a:lnTo>
                  <a:pt x="6576483" y="244221"/>
                </a:lnTo>
                <a:lnTo>
                  <a:pt x="6547983" y="208310"/>
                </a:lnTo>
                <a:lnTo>
                  <a:pt x="6516860" y="174715"/>
                </a:lnTo>
                <a:lnTo>
                  <a:pt x="6483266" y="143592"/>
                </a:lnTo>
                <a:lnTo>
                  <a:pt x="6447354" y="115093"/>
                </a:lnTo>
                <a:lnTo>
                  <a:pt x="6409279" y="89372"/>
                </a:lnTo>
                <a:lnTo>
                  <a:pt x="6369193" y="66582"/>
                </a:lnTo>
                <a:lnTo>
                  <a:pt x="6327250" y="46877"/>
                </a:lnTo>
                <a:lnTo>
                  <a:pt x="6283605" y="30410"/>
                </a:lnTo>
                <a:lnTo>
                  <a:pt x="6238409" y="17336"/>
                </a:lnTo>
                <a:lnTo>
                  <a:pt x="6191818" y="7807"/>
                </a:lnTo>
                <a:lnTo>
                  <a:pt x="6143983" y="1977"/>
                </a:lnTo>
                <a:lnTo>
                  <a:pt x="60950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2332117" y="1206798"/>
            <a:ext cx="6691630" cy="9095105"/>
          </a:xfrm>
          <a:custGeom>
            <a:avLst/>
            <a:gdLst/>
            <a:ahLst/>
            <a:cxnLst/>
            <a:rect l="l" t="t" r="r" b="b"/>
            <a:pathLst>
              <a:path w="6691630" h="9095105">
                <a:moveTo>
                  <a:pt x="6095060" y="9094822"/>
                </a:moveTo>
                <a:lnTo>
                  <a:pt x="596515" y="9094822"/>
                </a:lnTo>
                <a:lnTo>
                  <a:pt x="547592" y="9092845"/>
                </a:lnTo>
                <a:lnTo>
                  <a:pt x="499758" y="9087015"/>
                </a:lnTo>
                <a:lnTo>
                  <a:pt x="453166" y="9077486"/>
                </a:lnTo>
                <a:lnTo>
                  <a:pt x="407971" y="9064411"/>
                </a:lnTo>
                <a:lnTo>
                  <a:pt x="364325" y="9047945"/>
                </a:lnTo>
                <a:lnTo>
                  <a:pt x="322382" y="9028240"/>
                </a:lnTo>
                <a:lnTo>
                  <a:pt x="282297" y="9005450"/>
                </a:lnTo>
                <a:lnTo>
                  <a:pt x="244221" y="8979729"/>
                </a:lnTo>
                <a:lnTo>
                  <a:pt x="208310" y="8951230"/>
                </a:lnTo>
                <a:lnTo>
                  <a:pt x="174715" y="8920106"/>
                </a:lnTo>
                <a:lnTo>
                  <a:pt x="143592" y="8886512"/>
                </a:lnTo>
                <a:lnTo>
                  <a:pt x="115093" y="8850600"/>
                </a:lnTo>
                <a:lnTo>
                  <a:pt x="89372" y="8812525"/>
                </a:lnTo>
                <a:lnTo>
                  <a:pt x="66582" y="8772439"/>
                </a:lnTo>
                <a:lnTo>
                  <a:pt x="46877" y="8730497"/>
                </a:lnTo>
                <a:lnTo>
                  <a:pt x="30410" y="8686851"/>
                </a:lnTo>
                <a:lnTo>
                  <a:pt x="17336" y="8641655"/>
                </a:lnTo>
                <a:lnTo>
                  <a:pt x="7807" y="8595064"/>
                </a:lnTo>
                <a:lnTo>
                  <a:pt x="1977" y="8547230"/>
                </a:lnTo>
                <a:lnTo>
                  <a:pt x="0" y="8498306"/>
                </a:lnTo>
                <a:lnTo>
                  <a:pt x="0" y="596515"/>
                </a:lnTo>
                <a:lnTo>
                  <a:pt x="1977" y="547592"/>
                </a:lnTo>
                <a:lnTo>
                  <a:pt x="7807" y="499758"/>
                </a:lnTo>
                <a:lnTo>
                  <a:pt x="17336" y="453166"/>
                </a:lnTo>
                <a:lnTo>
                  <a:pt x="30410" y="407971"/>
                </a:lnTo>
                <a:lnTo>
                  <a:pt x="46877" y="364325"/>
                </a:lnTo>
                <a:lnTo>
                  <a:pt x="66582" y="322382"/>
                </a:lnTo>
                <a:lnTo>
                  <a:pt x="89372" y="282297"/>
                </a:lnTo>
                <a:lnTo>
                  <a:pt x="115093" y="244221"/>
                </a:lnTo>
                <a:lnTo>
                  <a:pt x="143592" y="208310"/>
                </a:lnTo>
                <a:lnTo>
                  <a:pt x="174715" y="174715"/>
                </a:lnTo>
                <a:lnTo>
                  <a:pt x="208310" y="143592"/>
                </a:lnTo>
                <a:lnTo>
                  <a:pt x="244221" y="115093"/>
                </a:lnTo>
                <a:lnTo>
                  <a:pt x="282297" y="89372"/>
                </a:lnTo>
                <a:lnTo>
                  <a:pt x="322382" y="66582"/>
                </a:lnTo>
                <a:lnTo>
                  <a:pt x="364325" y="46877"/>
                </a:lnTo>
                <a:lnTo>
                  <a:pt x="407971" y="30410"/>
                </a:lnTo>
                <a:lnTo>
                  <a:pt x="453166" y="17336"/>
                </a:lnTo>
                <a:lnTo>
                  <a:pt x="499758" y="7807"/>
                </a:lnTo>
                <a:lnTo>
                  <a:pt x="547592" y="1977"/>
                </a:lnTo>
                <a:lnTo>
                  <a:pt x="596515" y="0"/>
                </a:lnTo>
                <a:lnTo>
                  <a:pt x="6095060" y="0"/>
                </a:lnTo>
                <a:lnTo>
                  <a:pt x="6143983" y="1977"/>
                </a:lnTo>
                <a:lnTo>
                  <a:pt x="6191818" y="7807"/>
                </a:lnTo>
                <a:lnTo>
                  <a:pt x="6238409" y="17336"/>
                </a:lnTo>
                <a:lnTo>
                  <a:pt x="6283605" y="30410"/>
                </a:lnTo>
                <a:lnTo>
                  <a:pt x="6327250" y="46877"/>
                </a:lnTo>
                <a:lnTo>
                  <a:pt x="6369193" y="66582"/>
                </a:lnTo>
                <a:lnTo>
                  <a:pt x="6409279" y="89372"/>
                </a:lnTo>
                <a:lnTo>
                  <a:pt x="6447354" y="115093"/>
                </a:lnTo>
                <a:lnTo>
                  <a:pt x="6483266" y="143592"/>
                </a:lnTo>
                <a:lnTo>
                  <a:pt x="6516860" y="174715"/>
                </a:lnTo>
                <a:lnTo>
                  <a:pt x="6547983" y="208310"/>
                </a:lnTo>
                <a:lnTo>
                  <a:pt x="6576483" y="244221"/>
                </a:lnTo>
                <a:lnTo>
                  <a:pt x="6602204" y="282297"/>
                </a:lnTo>
                <a:lnTo>
                  <a:pt x="6624994" y="322382"/>
                </a:lnTo>
                <a:lnTo>
                  <a:pt x="6644699" y="364325"/>
                </a:lnTo>
                <a:lnTo>
                  <a:pt x="6661165" y="407971"/>
                </a:lnTo>
                <a:lnTo>
                  <a:pt x="6674239" y="453166"/>
                </a:lnTo>
                <a:lnTo>
                  <a:pt x="6683768" y="499758"/>
                </a:lnTo>
                <a:lnTo>
                  <a:pt x="6689598" y="547592"/>
                </a:lnTo>
                <a:lnTo>
                  <a:pt x="6691576" y="596515"/>
                </a:lnTo>
                <a:lnTo>
                  <a:pt x="6691576" y="8498306"/>
                </a:lnTo>
                <a:lnTo>
                  <a:pt x="6689598" y="8547230"/>
                </a:lnTo>
                <a:lnTo>
                  <a:pt x="6683768" y="8595064"/>
                </a:lnTo>
                <a:lnTo>
                  <a:pt x="6674239" y="8641655"/>
                </a:lnTo>
                <a:lnTo>
                  <a:pt x="6661165" y="8686851"/>
                </a:lnTo>
                <a:lnTo>
                  <a:pt x="6644699" y="8730497"/>
                </a:lnTo>
                <a:lnTo>
                  <a:pt x="6624994" y="8772439"/>
                </a:lnTo>
                <a:lnTo>
                  <a:pt x="6602204" y="8812525"/>
                </a:lnTo>
                <a:lnTo>
                  <a:pt x="6576483" y="8850600"/>
                </a:lnTo>
                <a:lnTo>
                  <a:pt x="6547983" y="8886512"/>
                </a:lnTo>
                <a:lnTo>
                  <a:pt x="6516860" y="8920106"/>
                </a:lnTo>
                <a:lnTo>
                  <a:pt x="6483266" y="8951230"/>
                </a:lnTo>
                <a:lnTo>
                  <a:pt x="6447354" y="8979729"/>
                </a:lnTo>
                <a:lnTo>
                  <a:pt x="6409279" y="9005450"/>
                </a:lnTo>
                <a:lnTo>
                  <a:pt x="6369193" y="9028240"/>
                </a:lnTo>
                <a:lnTo>
                  <a:pt x="6327250" y="9047945"/>
                </a:lnTo>
                <a:lnTo>
                  <a:pt x="6283605" y="9064411"/>
                </a:lnTo>
                <a:lnTo>
                  <a:pt x="6238409" y="9077486"/>
                </a:lnTo>
                <a:lnTo>
                  <a:pt x="6191818" y="9087015"/>
                </a:lnTo>
                <a:lnTo>
                  <a:pt x="6143983" y="9092845"/>
                </a:lnTo>
                <a:lnTo>
                  <a:pt x="6095060" y="9094822"/>
                </a:lnTo>
                <a:close/>
              </a:path>
            </a:pathLst>
          </a:custGeom>
          <a:ln w="31412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643442" y="4086502"/>
            <a:ext cx="630555" cy="699135"/>
          </a:xfrm>
          <a:custGeom>
            <a:avLst/>
            <a:gdLst/>
            <a:ahLst/>
            <a:cxnLst/>
            <a:rect l="l" t="t" r="r" b="b"/>
            <a:pathLst>
              <a:path w="630554" h="699135">
                <a:moveTo>
                  <a:pt x="349392" y="0"/>
                </a:moveTo>
                <a:lnTo>
                  <a:pt x="301979" y="3189"/>
                </a:lnTo>
                <a:lnTo>
                  <a:pt x="256505" y="12479"/>
                </a:lnTo>
                <a:lnTo>
                  <a:pt x="213387" y="27454"/>
                </a:lnTo>
                <a:lnTo>
                  <a:pt x="173041" y="47699"/>
                </a:lnTo>
                <a:lnTo>
                  <a:pt x="135883" y="72795"/>
                </a:lnTo>
                <a:lnTo>
                  <a:pt x="102329" y="102329"/>
                </a:lnTo>
                <a:lnTo>
                  <a:pt x="72795" y="135883"/>
                </a:lnTo>
                <a:lnTo>
                  <a:pt x="47699" y="173041"/>
                </a:lnTo>
                <a:lnTo>
                  <a:pt x="27454" y="213387"/>
                </a:lnTo>
                <a:lnTo>
                  <a:pt x="12479" y="256505"/>
                </a:lnTo>
                <a:lnTo>
                  <a:pt x="3189" y="301979"/>
                </a:lnTo>
                <a:lnTo>
                  <a:pt x="0" y="349392"/>
                </a:lnTo>
                <a:lnTo>
                  <a:pt x="3189" y="396805"/>
                </a:lnTo>
                <a:lnTo>
                  <a:pt x="12479" y="442279"/>
                </a:lnTo>
                <a:lnTo>
                  <a:pt x="27454" y="485397"/>
                </a:lnTo>
                <a:lnTo>
                  <a:pt x="47699" y="525743"/>
                </a:lnTo>
                <a:lnTo>
                  <a:pt x="72795" y="562901"/>
                </a:lnTo>
                <a:lnTo>
                  <a:pt x="102329" y="596455"/>
                </a:lnTo>
                <a:lnTo>
                  <a:pt x="135883" y="625989"/>
                </a:lnTo>
                <a:lnTo>
                  <a:pt x="173041" y="651085"/>
                </a:lnTo>
                <a:lnTo>
                  <a:pt x="213387" y="671330"/>
                </a:lnTo>
                <a:lnTo>
                  <a:pt x="256505" y="686305"/>
                </a:lnTo>
                <a:lnTo>
                  <a:pt x="301979" y="695595"/>
                </a:lnTo>
                <a:lnTo>
                  <a:pt x="349392" y="698785"/>
                </a:lnTo>
                <a:lnTo>
                  <a:pt x="397825" y="695447"/>
                </a:lnTo>
                <a:lnTo>
                  <a:pt x="444203" y="685736"/>
                </a:lnTo>
                <a:lnTo>
                  <a:pt x="488087" y="670102"/>
                </a:lnTo>
                <a:lnTo>
                  <a:pt x="529035" y="648996"/>
                </a:lnTo>
                <a:lnTo>
                  <a:pt x="566608" y="622868"/>
                </a:lnTo>
                <a:lnTo>
                  <a:pt x="600364" y="592171"/>
                </a:lnTo>
                <a:lnTo>
                  <a:pt x="629865" y="557354"/>
                </a:lnTo>
                <a:lnTo>
                  <a:pt x="586089" y="524989"/>
                </a:lnTo>
                <a:lnTo>
                  <a:pt x="349392" y="524989"/>
                </a:lnTo>
                <a:lnTo>
                  <a:pt x="302926" y="518726"/>
                </a:lnTo>
                <a:lnTo>
                  <a:pt x="261138" y="501060"/>
                </a:lnTo>
                <a:lnTo>
                  <a:pt x="225709" y="473672"/>
                </a:lnTo>
                <a:lnTo>
                  <a:pt x="198320" y="438243"/>
                </a:lnTo>
                <a:lnTo>
                  <a:pt x="180654" y="396455"/>
                </a:lnTo>
                <a:lnTo>
                  <a:pt x="174392" y="349989"/>
                </a:lnTo>
                <a:lnTo>
                  <a:pt x="180654" y="303523"/>
                </a:lnTo>
                <a:lnTo>
                  <a:pt x="198320" y="261734"/>
                </a:lnTo>
                <a:lnTo>
                  <a:pt x="225709" y="226305"/>
                </a:lnTo>
                <a:lnTo>
                  <a:pt x="261138" y="198917"/>
                </a:lnTo>
                <a:lnTo>
                  <a:pt x="302926" y="181251"/>
                </a:lnTo>
                <a:lnTo>
                  <a:pt x="349392" y="174989"/>
                </a:lnTo>
                <a:lnTo>
                  <a:pt x="586143" y="174989"/>
                </a:lnTo>
                <a:lnTo>
                  <a:pt x="630462" y="142037"/>
                </a:lnTo>
                <a:lnTo>
                  <a:pt x="600928" y="106996"/>
                </a:lnTo>
                <a:lnTo>
                  <a:pt x="567086" y="76137"/>
                </a:lnTo>
                <a:lnTo>
                  <a:pt x="529397" y="49902"/>
                </a:lnTo>
                <a:lnTo>
                  <a:pt x="488322" y="28730"/>
                </a:lnTo>
                <a:lnTo>
                  <a:pt x="444322" y="13062"/>
                </a:lnTo>
                <a:lnTo>
                  <a:pt x="397858" y="3339"/>
                </a:lnTo>
                <a:lnTo>
                  <a:pt x="349392" y="0"/>
                </a:lnTo>
                <a:close/>
              </a:path>
              <a:path w="630554" h="699135">
                <a:moveTo>
                  <a:pt x="489629" y="453672"/>
                </a:moveTo>
                <a:lnTo>
                  <a:pt x="462068" y="483271"/>
                </a:lnTo>
                <a:lnTo>
                  <a:pt x="428722" y="505735"/>
                </a:lnTo>
                <a:lnTo>
                  <a:pt x="390770" y="519997"/>
                </a:lnTo>
                <a:lnTo>
                  <a:pt x="349392" y="524989"/>
                </a:lnTo>
                <a:lnTo>
                  <a:pt x="586089" y="524989"/>
                </a:lnTo>
                <a:lnTo>
                  <a:pt x="489629" y="453672"/>
                </a:lnTo>
                <a:close/>
              </a:path>
              <a:path w="630554" h="699135">
                <a:moveTo>
                  <a:pt x="586143" y="174989"/>
                </a:moveTo>
                <a:lnTo>
                  <a:pt x="349392" y="174989"/>
                </a:lnTo>
                <a:lnTo>
                  <a:pt x="391205" y="180066"/>
                </a:lnTo>
                <a:lnTo>
                  <a:pt x="429476" y="194470"/>
                </a:lnTo>
                <a:lnTo>
                  <a:pt x="462913" y="216963"/>
                </a:lnTo>
                <a:lnTo>
                  <a:pt x="490225" y="246306"/>
                </a:lnTo>
                <a:lnTo>
                  <a:pt x="586143" y="174989"/>
                </a:lnTo>
                <a:close/>
              </a:path>
            </a:pathLst>
          </a:custGeom>
          <a:solidFill>
            <a:srgbClr val="92B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6332151" y="4086502"/>
            <a:ext cx="630555" cy="699135"/>
          </a:xfrm>
          <a:custGeom>
            <a:avLst/>
            <a:gdLst/>
            <a:ahLst/>
            <a:cxnLst/>
            <a:rect l="l" t="t" r="r" b="b"/>
            <a:pathLst>
              <a:path w="630554" h="699135">
                <a:moveTo>
                  <a:pt x="140843" y="453672"/>
                </a:moveTo>
                <a:lnTo>
                  <a:pt x="607" y="557354"/>
                </a:lnTo>
                <a:lnTo>
                  <a:pt x="30107" y="592171"/>
                </a:lnTo>
                <a:lnTo>
                  <a:pt x="63864" y="622868"/>
                </a:lnTo>
                <a:lnTo>
                  <a:pt x="101437" y="648996"/>
                </a:lnTo>
                <a:lnTo>
                  <a:pt x="142385" y="670102"/>
                </a:lnTo>
                <a:lnTo>
                  <a:pt x="186269" y="685736"/>
                </a:lnTo>
                <a:lnTo>
                  <a:pt x="232647" y="695447"/>
                </a:lnTo>
                <a:lnTo>
                  <a:pt x="281080" y="698785"/>
                </a:lnTo>
                <a:lnTo>
                  <a:pt x="328493" y="695595"/>
                </a:lnTo>
                <a:lnTo>
                  <a:pt x="373967" y="686305"/>
                </a:lnTo>
                <a:lnTo>
                  <a:pt x="417085" y="671330"/>
                </a:lnTo>
                <a:lnTo>
                  <a:pt x="457431" y="651085"/>
                </a:lnTo>
                <a:lnTo>
                  <a:pt x="494589" y="625989"/>
                </a:lnTo>
                <a:lnTo>
                  <a:pt x="528143" y="596455"/>
                </a:lnTo>
                <a:lnTo>
                  <a:pt x="557676" y="562901"/>
                </a:lnTo>
                <a:lnTo>
                  <a:pt x="582773" y="525743"/>
                </a:lnTo>
                <a:lnTo>
                  <a:pt x="583152" y="524989"/>
                </a:lnTo>
                <a:lnTo>
                  <a:pt x="281080" y="524989"/>
                </a:lnTo>
                <a:lnTo>
                  <a:pt x="239360" y="519997"/>
                </a:lnTo>
                <a:lnTo>
                  <a:pt x="201294" y="505735"/>
                </a:lnTo>
                <a:lnTo>
                  <a:pt x="168062" y="483271"/>
                </a:lnTo>
                <a:lnTo>
                  <a:pt x="140843" y="453672"/>
                </a:lnTo>
                <a:close/>
              </a:path>
              <a:path w="630554" h="699135">
                <a:moveTo>
                  <a:pt x="583751" y="174989"/>
                </a:moveTo>
                <a:lnTo>
                  <a:pt x="281080" y="174989"/>
                </a:lnTo>
                <a:lnTo>
                  <a:pt x="327546" y="181251"/>
                </a:lnTo>
                <a:lnTo>
                  <a:pt x="369334" y="198917"/>
                </a:lnTo>
                <a:lnTo>
                  <a:pt x="404763" y="226305"/>
                </a:lnTo>
                <a:lnTo>
                  <a:pt x="432152" y="261734"/>
                </a:lnTo>
                <a:lnTo>
                  <a:pt x="449818" y="303523"/>
                </a:lnTo>
                <a:lnTo>
                  <a:pt x="456080" y="349989"/>
                </a:lnTo>
                <a:lnTo>
                  <a:pt x="449818" y="396455"/>
                </a:lnTo>
                <a:lnTo>
                  <a:pt x="432152" y="438243"/>
                </a:lnTo>
                <a:lnTo>
                  <a:pt x="404763" y="473672"/>
                </a:lnTo>
                <a:lnTo>
                  <a:pt x="369334" y="501060"/>
                </a:lnTo>
                <a:lnTo>
                  <a:pt x="327546" y="518726"/>
                </a:lnTo>
                <a:lnTo>
                  <a:pt x="281080" y="524989"/>
                </a:lnTo>
                <a:lnTo>
                  <a:pt x="583152" y="524989"/>
                </a:lnTo>
                <a:lnTo>
                  <a:pt x="603017" y="485397"/>
                </a:lnTo>
                <a:lnTo>
                  <a:pt x="617993" y="442279"/>
                </a:lnTo>
                <a:lnTo>
                  <a:pt x="627283" y="396805"/>
                </a:lnTo>
                <a:lnTo>
                  <a:pt x="630472" y="349392"/>
                </a:lnTo>
                <a:lnTo>
                  <a:pt x="627283" y="301979"/>
                </a:lnTo>
                <a:lnTo>
                  <a:pt x="617993" y="256505"/>
                </a:lnTo>
                <a:lnTo>
                  <a:pt x="603017" y="213387"/>
                </a:lnTo>
                <a:lnTo>
                  <a:pt x="583751" y="174989"/>
                </a:lnTo>
                <a:close/>
              </a:path>
              <a:path w="630554" h="699135">
                <a:moveTo>
                  <a:pt x="281080" y="0"/>
                </a:moveTo>
                <a:lnTo>
                  <a:pt x="232613" y="3339"/>
                </a:lnTo>
                <a:lnTo>
                  <a:pt x="186148" y="13062"/>
                </a:lnTo>
                <a:lnTo>
                  <a:pt x="142146" y="28730"/>
                </a:lnTo>
                <a:lnTo>
                  <a:pt x="101069" y="49902"/>
                </a:lnTo>
                <a:lnTo>
                  <a:pt x="63377" y="76137"/>
                </a:lnTo>
                <a:lnTo>
                  <a:pt x="29534" y="106996"/>
                </a:lnTo>
                <a:lnTo>
                  <a:pt x="0" y="142037"/>
                </a:lnTo>
                <a:lnTo>
                  <a:pt x="140247" y="246306"/>
                </a:lnTo>
                <a:lnTo>
                  <a:pt x="167559" y="216963"/>
                </a:lnTo>
                <a:lnTo>
                  <a:pt x="200996" y="194470"/>
                </a:lnTo>
                <a:lnTo>
                  <a:pt x="239267" y="180066"/>
                </a:lnTo>
                <a:lnTo>
                  <a:pt x="281080" y="174989"/>
                </a:lnTo>
                <a:lnTo>
                  <a:pt x="583751" y="174989"/>
                </a:lnTo>
                <a:lnTo>
                  <a:pt x="582773" y="173041"/>
                </a:lnTo>
                <a:lnTo>
                  <a:pt x="557676" y="135883"/>
                </a:lnTo>
                <a:lnTo>
                  <a:pt x="528143" y="102329"/>
                </a:lnTo>
                <a:lnTo>
                  <a:pt x="494589" y="72795"/>
                </a:lnTo>
                <a:lnTo>
                  <a:pt x="457431" y="47699"/>
                </a:lnTo>
                <a:lnTo>
                  <a:pt x="417085" y="27454"/>
                </a:lnTo>
                <a:lnTo>
                  <a:pt x="373967" y="12479"/>
                </a:lnTo>
                <a:lnTo>
                  <a:pt x="328493" y="3189"/>
                </a:lnTo>
                <a:lnTo>
                  <a:pt x="281080" y="0"/>
                </a:lnTo>
                <a:close/>
              </a:path>
            </a:pathLst>
          </a:custGeom>
          <a:solidFill>
            <a:srgbClr val="92B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6953039" y="3421872"/>
            <a:ext cx="699135" cy="630555"/>
          </a:xfrm>
          <a:custGeom>
            <a:avLst/>
            <a:gdLst/>
            <a:ahLst/>
            <a:cxnLst/>
            <a:rect l="l" t="t" r="r" b="b"/>
            <a:pathLst>
              <a:path w="699134" h="630554">
                <a:moveTo>
                  <a:pt x="142037" y="0"/>
                </a:moveTo>
                <a:lnTo>
                  <a:pt x="106996" y="29533"/>
                </a:lnTo>
                <a:lnTo>
                  <a:pt x="76137" y="63375"/>
                </a:lnTo>
                <a:lnTo>
                  <a:pt x="49902" y="101065"/>
                </a:lnTo>
                <a:lnTo>
                  <a:pt x="28730" y="142140"/>
                </a:lnTo>
                <a:lnTo>
                  <a:pt x="13062" y="186140"/>
                </a:lnTo>
                <a:lnTo>
                  <a:pt x="3336" y="232637"/>
                </a:lnTo>
                <a:lnTo>
                  <a:pt x="0" y="281069"/>
                </a:lnTo>
                <a:lnTo>
                  <a:pt x="3189" y="328483"/>
                </a:lnTo>
                <a:lnTo>
                  <a:pt x="12479" y="373957"/>
                </a:lnTo>
                <a:lnTo>
                  <a:pt x="27454" y="417075"/>
                </a:lnTo>
                <a:lnTo>
                  <a:pt x="47699" y="457421"/>
                </a:lnTo>
                <a:lnTo>
                  <a:pt x="72795" y="494579"/>
                </a:lnTo>
                <a:lnTo>
                  <a:pt x="102329" y="528133"/>
                </a:lnTo>
                <a:lnTo>
                  <a:pt x="135883" y="557666"/>
                </a:lnTo>
                <a:lnTo>
                  <a:pt x="173041" y="582763"/>
                </a:lnTo>
                <a:lnTo>
                  <a:pt x="213387" y="603007"/>
                </a:lnTo>
                <a:lnTo>
                  <a:pt x="256505" y="617982"/>
                </a:lnTo>
                <a:lnTo>
                  <a:pt x="301979" y="627273"/>
                </a:lnTo>
                <a:lnTo>
                  <a:pt x="349392" y="630462"/>
                </a:lnTo>
                <a:lnTo>
                  <a:pt x="396806" y="627273"/>
                </a:lnTo>
                <a:lnTo>
                  <a:pt x="442280" y="617982"/>
                </a:lnTo>
                <a:lnTo>
                  <a:pt x="485399" y="603007"/>
                </a:lnTo>
                <a:lnTo>
                  <a:pt x="525746" y="582763"/>
                </a:lnTo>
                <a:lnTo>
                  <a:pt x="562905" y="557666"/>
                </a:lnTo>
                <a:lnTo>
                  <a:pt x="596460" y="528133"/>
                </a:lnTo>
                <a:lnTo>
                  <a:pt x="625995" y="494579"/>
                </a:lnTo>
                <a:lnTo>
                  <a:pt x="651093" y="457421"/>
                </a:lnTo>
                <a:lnTo>
                  <a:pt x="651771" y="456069"/>
                </a:lnTo>
                <a:lnTo>
                  <a:pt x="349392" y="456069"/>
                </a:lnTo>
                <a:lnTo>
                  <a:pt x="302926" y="449807"/>
                </a:lnTo>
                <a:lnTo>
                  <a:pt x="261138" y="432141"/>
                </a:lnTo>
                <a:lnTo>
                  <a:pt x="225709" y="404753"/>
                </a:lnTo>
                <a:lnTo>
                  <a:pt x="198320" y="369324"/>
                </a:lnTo>
                <a:lnTo>
                  <a:pt x="180654" y="327536"/>
                </a:lnTo>
                <a:lnTo>
                  <a:pt x="174392" y="281069"/>
                </a:lnTo>
                <a:lnTo>
                  <a:pt x="179469" y="239257"/>
                </a:lnTo>
                <a:lnTo>
                  <a:pt x="193873" y="200986"/>
                </a:lnTo>
                <a:lnTo>
                  <a:pt x="216366" y="167548"/>
                </a:lnTo>
                <a:lnTo>
                  <a:pt x="245709" y="140236"/>
                </a:lnTo>
                <a:lnTo>
                  <a:pt x="142037" y="0"/>
                </a:lnTo>
                <a:close/>
              </a:path>
              <a:path w="699134" h="630554">
                <a:moveTo>
                  <a:pt x="557354" y="596"/>
                </a:moveTo>
                <a:lnTo>
                  <a:pt x="454268" y="140833"/>
                </a:lnTo>
                <a:lnTo>
                  <a:pt x="483178" y="168308"/>
                </a:lnTo>
                <a:lnTo>
                  <a:pt x="505288" y="201512"/>
                </a:lnTo>
                <a:lnTo>
                  <a:pt x="519419" y="239435"/>
                </a:lnTo>
                <a:lnTo>
                  <a:pt x="524392" y="281069"/>
                </a:lnTo>
                <a:lnTo>
                  <a:pt x="518130" y="327536"/>
                </a:lnTo>
                <a:lnTo>
                  <a:pt x="500464" y="369324"/>
                </a:lnTo>
                <a:lnTo>
                  <a:pt x="473075" y="404753"/>
                </a:lnTo>
                <a:lnTo>
                  <a:pt x="437646" y="432141"/>
                </a:lnTo>
                <a:lnTo>
                  <a:pt x="395858" y="449807"/>
                </a:lnTo>
                <a:lnTo>
                  <a:pt x="349392" y="456069"/>
                </a:lnTo>
                <a:lnTo>
                  <a:pt x="651771" y="456069"/>
                </a:lnTo>
                <a:lnTo>
                  <a:pt x="671338" y="417075"/>
                </a:lnTo>
                <a:lnTo>
                  <a:pt x="686315" y="373957"/>
                </a:lnTo>
                <a:lnTo>
                  <a:pt x="695606" y="328483"/>
                </a:lnTo>
                <a:lnTo>
                  <a:pt x="698795" y="281069"/>
                </a:lnTo>
                <a:lnTo>
                  <a:pt x="695451" y="232604"/>
                </a:lnTo>
                <a:lnTo>
                  <a:pt x="685746" y="186258"/>
                </a:lnTo>
                <a:lnTo>
                  <a:pt x="670111" y="142375"/>
                </a:lnTo>
                <a:lnTo>
                  <a:pt x="649004" y="101427"/>
                </a:lnTo>
                <a:lnTo>
                  <a:pt x="622875" y="63854"/>
                </a:lnTo>
                <a:lnTo>
                  <a:pt x="592175" y="30097"/>
                </a:lnTo>
                <a:lnTo>
                  <a:pt x="557354" y="596"/>
                </a:lnTo>
                <a:close/>
              </a:path>
            </a:pathLst>
          </a:custGeom>
          <a:solidFill>
            <a:srgbClr val="92B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7345837" y="3758746"/>
            <a:ext cx="699770" cy="1267460"/>
          </a:xfrm>
          <a:custGeom>
            <a:avLst/>
            <a:gdLst/>
            <a:ahLst/>
            <a:cxnLst/>
            <a:rect l="l" t="t" r="r" b="b"/>
            <a:pathLst>
              <a:path w="699770" h="1267460">
                <a:moveTo>
                  <a:pt x="606204" y="0"/>
                </a:moveTo>
                <a:lnTo>
                  <a:pt x="518615" y="38537"/>
                </a:lnTo>
                <a:lnTo>
                  <a:pt x="467601" y="68336"/>
                </a:lnTo>
                <a:lnTo>
                  <a:pt x="419587" y="98974"/>
                </a:lnTo>
                <a:lnTo>
                  <a:pt x="374525" y="130504"/>
                </a:lnTo>
                <a:lnTo>
                  <a:pt x="332364" y="162977"/>
                </a:lnTo>
                <a:lnTo>
                  <a:pt x="293055" y="196446"/>
                </a:lnTo>
                <a:lnTo>
                  <a:pt x="256547" y="230964"/>
                </a:lnTo>
                <a:lnTo>
                  <a:pt x="222792" y="266582"/>
                </a:lnTo>
                <a:lnTo>
                  <a:pt x="191738" y="303354"/>
                </a:lnTo>
                <a:lnTo>
                  <a:pt x="163337" y="341331"/>
                </a:lnTo>
                <a:lnTo>
                  <a:pt x="137539" y="380567"/>
                </a:lnTo>
                <a:lnTo>
                  <a:pt x="114293" y="421113"/>
                </a:lnTo>
                <a:lnTo>
                  <a:pt x="93550" y="463022"/>
                </a:lnTo>
                <a:lnTo>
                  <a:pt x="75261" y="506346"/>
                </a:lnTo>
                <a:lnTo>
                  <a:pt x="60284" y="548330"/>
                </a:lnTo>
                <a:lnTo>
                  <a:pt x="47366" y="591311"/>
                </a:lnTo>
                <a:lnTo>
                  <a:pt x="36364" y="635281"/>
                </a:lnTo>
                <a:lnTo>
                  <a:pt x="27135" y="680229"/>
                </a:lnTo>
                <a:lnTo>
                  <a:pt x="19536" y="726143"/>
                </a:lnTo>
                <a:lnTo>
                  <a:pt x="13426" y="773014"/>
                </a:lnTo>
                <a:lnTo>
                  <a:pt x="8659" y="820832"/>
                </a:lnTo>
                <a:lnTo>
                  <a:pt x="5095" y="869585"/>
                </a:lnTo>
                <a:lnTo>
                  <a:pt x="2590" y="919263"/>
                </a:lnTo>
                <a:lnTo>
                  <a:pt x="1001" y="969855"/>
                </a:lnTo>
                <a:lnTo>
                  <a:pt x="185" y="1021352"/>
                </a:lnTo>
                <a:lnTo>
                  <a:pt x="0" y="1073743"/>
                </a:lnTo>
                <a:lnTo>
                  <a:pt x="302" y="1127017"/>
                </a:lnTo>
                <a:lnTo>
                  <a:pt x="949" y="1181164"/>
                </a:lnTo>
                <a:lnTo>
                  <a:pt x="26940" y="1242294"/>
                </a:lnTo>
                <a:lnTo>
                  <a:pt x="88444" y="1267465"/>
                </a:lnTo>
                <a:lnTo>
                  <a:pt x="89648" y="1267465"/>
                </a:lnTo>
                <a:lnTo>
                  <a:pt x="89040" y="1266868"/>
                </a:lnTo>
                <a:lnTo>
                  <a:pt x="123088" y="1259583"/>
                </a:lnTo>
                <a:lnTo>
                  <a:pt x="150618" y="1240498"/>
                </a:lnTo>
                <a:lnTo>
                  <a:pt x="168935" y="1212423"/>
                </a:lnTo>
                <a:lnTo>
                  <a:pt x="175341" y="1178169"/>
                </a:lnTo>
                <a:lnTo>
                  <a:pt x="174645" y="1121427"/>
                </a:lnTo>
                <a:lnTo>
                  <a:pt x="174311" y="1066640"/>
                </a:lnTo>
                <a:lnTo>
                  <a:pt x="174486" y="1013741"/>
                </a:lnTo>
                <a:lnTo>
                  <a:pt x="175314" y="962663"/>
                </a:lnTo>
                <a:lnTo>
                  <a:pt x="176940" y="913340"/>
                </a:lnTo>
                <a:lnTo>
                  <a:pt x="179509" y="865705"/>
                </a:lnTo>
                <a:lnTo>
                  <a:pt x="183168" y="819691"/>
                </a:lnTo>
                <a:lnTo>
                  <a:pt x="188059" y="775231"/>
                </a:lnTo>
                <a:lnTo>
                  <a:pt x="194329" y="732259"/>
                </a:lnTo>
                <a:lnTo>
                  <a:pt x="202123" y="690709"/>
                </a:lnTo>
                <a:lnTo>
                  <a:pt x="211585" y="650512"/>
                </a:lnTo>
                <a:lnTo>
                  <a:pt x="222861" y="611604"/>
                </a:lnTo>
                <a:lnTo>
                  <a:pt x="236096" y="573916"/>
                </a:lnTo>
                <a:lnTo>
                  <a:pt x="251435" y="537383"/>
                </a:lnTo>
                <a:lnTo>
                  <a:pt x="269022" y="501938"/>
                </a:lnTo>
                <a:lnTo>
                  <a:pt x="289004" y="467513"/>
                </a:lnTo>
                <a:lnTo>
                  <a:pt x="311524" y="434043"/>
                </a:lnTo>
                <a:lnTo>
                  <a:pt x="336729" y="401460"/>
                </a:lnTo>
                <a:lnTo>
                  <a:pt x="364762" y="369698"/>
                </a:lnTo>
                <a:lnTo>
                  <a:pt x="395770" y="338690"/>
                </a:lnTo>
                <a:lnTo>
                  <a:pt x="429896" y="308369"/>
                </a:lnTo>
                <a:lnTo>
                  <a:pt x="467287" y="278670"/>
                </a:lnTo>
                <a:lnTo>
                  <a:pt x="508088" y="249524"/>
                </a:lnTo>
                <a:lnTo>
                  <a:pt x="552442" y="220866"/>
                </a:lnTo>
                <a:lnTo>
                  <a:pt x="600496" y="192628"/>
                </a:lnTo>
                <a:lnTo>
                  <a:pt x="652395" y="164744"/>
                </a:lnTo>
                <a:lnTo>
                  <a:pt x="679616" y="143355"/>
                </a:lnTo>
                <a:lnTo>
                  <a:pt x="695767" y="114102"/>
                </a:lnTo>
                <a:lnTo>
                  <a:pt x="699669" y="80805"/>
                </a:lnTo>
                <a:lnTo>
                  <a:pt x="690143" y="47282"/>
                </a:lnTo>
                <a:lnTo>
                  <a:pt x="668757" y="20059"/>
                </a:lnTo>
                <a:lnTo>
                  <a:pt x="639504" y="3905"/>
                </a:lnTo>
                <a:lnTo>
                  <a:pt x="606204" y="0"/>
                </a:lnTo>
                <a:close/>
              </a:path>
            </a:pathLst>
          </a:custGeom>
          <a:solidFill>
            <a:srgbClr val="92B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6559960" y="3758746"/>
            <a:ext cx="699770" cy="1267460"/>
          </a:xfrm>
          <a:custGeom>
            <a:avLst/>
            <a:gdLst/>
            <a:ahLst/>
            <a:cxnLst/>
            <a:rect l="l" t="t" r="r" b="b"/>
            <a:pathLst>
              <a:path w="699770" h="1267460">
                <a:moveTo>
                  <a:pt x="93464" y="0"/>
                </a:moveTo>
                <a:lnTo>
                  <a:pt x="60164" y="3905"/>
                </a:lnTo>
                <a:lnTo>
                  <a:pt x="30911" y="20059"/>
                </a:lnTo>
                <a:lnTo>
                  <a:pt x="9526" y="47282"/>
                </a:lnTo>
                <a:lnTo>
                  <a:pt x="0" y="80805"/>
                </a:lnTo>
                <a:lnTo>
                  <a:pt x="3901" y="114102"/>
                </a:lnTo>
                <a:lnTo>
                  <a:pt x="20052" y="143355"/>
                </a:lnTo>
                <a:lnTo>
                  <a:pt x="47273" y="164744"/>
                </a:lnTo>
                <a:lnTo>
                  <a:pt x="99172" y="192628"/>
                </a:lnTo>
                <a:lnTo>
                  <a:pt x="147226" y="220866"/>
                </a:lnTo>
                <a:lnTo>
                  <a:pt x="191580" y="249524"/>
                </a:lnTo>
                <a:lnTo>
                  <a:pt x="232381" y="278670"/>
                </a:lnTo>
                <a:lnTo>
                  <a:pt x="269772" y="308369"/>
                </a:lnTo>
                <a:lnTo>
                  <a:pt x="303898" y="338690"/>
                </a:lnTo>
                <a:lnTo>
                  <a:pt x="334906" y="369698"/>
                </a:lnTo>
                <a:lnTo>
                  <a:pt x="362940" y="401460"/>
                </a:lnTo>
                <a:lnTo>
                  <a:pt x="388144" y="434043"/>
                </a:lnTo>
                <a:lnTo>
                  <a:pt x="410664" y="467513"/>
                </a:lnTo>
                <a:lnTo>
                  <a:pt x="430646" y="501938"/>
                </a:lnTo>
                <a:lnTo>
                  <a:pt x="448233" y="537383"/>
                </a:lnTo>
                <a:lnTo>
                  <a:pt x="463572" y="573916"/>
                </a:lnTo>
                <a:lnTo>
                  <a:pt x="476807" y="611604"/>
                </a:lnTo>
                <a:lnTo>
                  <a:pt x="488083" y="650512"/>
                </a:lnTo>
                <a:lnTo>
                  <a:pt x="497545" y="690709"/>
                </a:lnTo>
                <a:lnTo>
                  <a:pt x="505339" y="732259"/>
                </a:lnTo>
                <a:lnTo>
                  <a:pt x="511609" y="775231"/>
                </a:lnTo>
                <a:lnTo>
                  <a:pt x="516501" y="819691"/>
                </a:lnTo>
                <a:lnTo>
                  <a:pt x="520159" y="865705"/>
                </a:lnTo>
                <a:lnTo>
                  <a:pt x="522728" y="913340"/>
                </a:lnTo>
                <a:lnTo>
                  <a:pt x="524354" y="962663"/>
                </a:lnTo>
                <a:lnTo>
                  <a:pt x="525182" y="1013741"/>
                </a:lnTo>
                <a:lnTo>
                  <a:pt x="525314" y="1073743"/>
                </a:lnTo>
                <a:lnTo>
                  <a:pt x="525023" y="1121427"/>
                </a:lnTo>
                <a:lnTo>
                  <a:pt x="524327" y="1178169"/>
                </a:lnTo>
                <a:lnTo>
                  <a:pt x="530733" y="1212423"/>
                </a:lnTo>
                <a:lnTo>
                  <a:pt x="549050" y="1240498"/>
                </a:lnTo>
                <a:lnTo>
                  <a:pt x="576580" y="1259583"/>
                </a:lnTo>
                <a:lnTo>
                  <a:pt x="610628" y="1266868"/>
                </a:lnTo>
                <a:lnTo>
                  <a:pt x="610628" y="1267465"/>
                </a:lnTo>
                <a:lnTo>
                  <a:pt x="611225" y="1267465"/>
                </a:lnTo>
                <a:lnTo>
                  <a:pt x="645039" y="1260723"/>
                </a:lnTo>
                <a:lnTo>
                  <a:pt x="691539" y="1214875"/>
                </a:lnTo>
                <a:lnTo>
                  <a:pt x="699366" y="1127017"/>
                </a:lnTo>
                <a:lnTo>
                  <a:pt x="699669" y="1073743"/>
                </a:lnTo>
                <a:lnTo>
                  <a:pt x="699483" y="1021352"/>
                </a:lnTo>
                <a:lnTo>
                  <a:pt x="698667" y="969855"/>
                </a:lnTo>
                <a:lnTo>
                  <a:pt x="697078" y="919263"/>
                </a:lnTo>
                <a:lnTo>
                  <a:pt x="694573" y="869585"/>
                </a:lnTo>
                <a:lnTo>
                  <a:pt x="691009" y="820832"/>
                </a:lnTo>
                <a:lnTo>
                  <a:pt x="686243" y="773014"/>
                </a:lnTo>
                <a:lnTo>
                  <a:pt x="680132" y="726143"/>
                </a:lnTo>
                <a:lnTo>
                  <a:pt x="672533" y="680229"/>
                </a:lnTo>
                <a:lnTo>
                  <a:pt x="663305" y="635281"/>
                </a:lnTo>
                <a:lnTo>
                  <a:pt x="652302" y="591311"/>
                </a:lnTo>
                <a:lnTo>
                  <a:pt x="639384" y="548330"/>
                </a:lnTo>
                <a:lnTo>
                  <a:pt x="624407" y="506346"/>
                </a:lnTo>
                <a:lnTo>
                  <a:pt x="606118" y="463022"/>
                </a:lnTo>
                <a:lnTo>
                  <a:pt x="585375" y="421113"/>
                </a:lnTo>
                <a:lnTo>
                  <a:pt x="562129" y="380567"/>
                </a:lnTo>
                <a:lnTo>
                  <a:pt x="536331" y="341331"/>
                </a:lnTo>
                <a:lnTo>
                  <a:pt x="507930" y="303354"/>
                </a:lnTo>
                <a:lnTo>
                  <a:pt x="476877" y="266582"/>
                </a:lnTo>
                <a:lnTo>
                  <a:pt x="443121" y="230964"/>
                </a:lnTo>
                <a:lnTo>
                  <a:pt x="406613" y="196446"/>
                </a:lnTo>
                <a:lnTo>
                  <a:pt x="367304" y="162977"/>
                </a:lnTo>
                <a:lnTo>
                  <a:pt x="325143" y="130504"/>
                </a:lnTo>
                <a:lnTo>
                  <a:pt x="280081" y="98974"/>
                </a:lnTo>
                <a:lnTo>
                  <a:pt x="232067" y="68336"/>
                </a:lnTo>
                <a:lnTo>
                  <a:pt x="181053" y="38537"/>
                </a:lnTo>
                <a:lnTo>
                  <a:pt x="126988" y="9524"/>
                </a:lnTo>
                <a:lnTo>
                  <a:pt x="93464" y="0"/>
                </a:lnTo>
                <a:close/>
              </a:path>
            </a:pathLst>
          </a:custGeom>
          <a:solidFill>
            <a:srgbClr val="92B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2276051" y="5100529"/>
            <a:ext cx="766445" cy="812800"/>
          </a:xfrm>
          <a:custGeom>
            <a:avLst/>
            <a:gdLst/>
            <a:ahLst/>
            <a:cxnLst/>
            <a:rect l="l" t="t" r="r" b="b"/>
            <a:pathLst>
              <a:path w="766444" h="812800">
                <a:moveTo>
                  <a:pt x="429704" y="0"/>
                </a:moveTo>
                <a:lnTo>
                  <a:pt x="384307" y="1806"/>
                </a:lnTo>
                <a:lnTo>
                  <a:pt x="340706" y="7262"/>
                </a:lnTo>
                <a:lnTo>
                  <a:pt x="298904" y="16428"/>
                </a:lnTo>
                <a:lnTo>
                  <a:pt x="258903" y="29360"/>
                </a:lnTo>
                <a:lnTo>
                  <a:pt x="221125" y="45758"/>
                </a:lnTo>
                <a:lnTo>
                  <a:pt x="185935" y="65245"/>
                </a:lnTo>
                <a:lnTo>
                  <a:pt x="153216" y="87765"/>
                </a:lnTo>
                <a:lnTo>
                  <a:pt x="122854" y="113263"/>
                </a:lnTo>
                <a:lnTo>
                  <a:pt x="95316" y="141570"/>
                </a:lnTo>
                <a:lnTo>
                  <a:pt x="71092" y="172519"/>
                </a:lnTo>
                <a:lnTo>
                  <a:pt x="50073" y="206161"/>
                </a:lnTo>
                <a:lnTo>
                  <a:pt x="32365" y="242118"/>
                </a:lnTo>
                <a:lnTo>
                  <a:pt x="18204" y="280414"/>
                </a:lnTo>
                <a:lnTo>
                  <a:pt x="8090" y="320623"/>
                </a:lnTo>
                <a:lnTo>
                  <a:pt x="2022" y="362630"/>
                </a:lnTo>
                <a:lnTo>
                  <a:pt x="0" y="406322"/>
                </a:lnTo>
                <a:lnTo>
                  <a:pt x="2022" y="450019"/>
                </a:lnTo>
                <a:lnTo>
                  <a:pt x="8090" y="492026"/>
                </a:lnTo>
                <a:lnTo>
                  <a:pt x="18204" y="532236"/>
                </a:lnTo>
                <a:lnTo>
                  <a:pt x="32365" y="570537"/>
                </a:lnTo>
                <a:lnTo>
                  <a:pt x="50126" y="606595"/>
                </a:lnTo>
                <a:lnTo>
                  <a:pt x="71092" y="640127"/>
                </a:lnTo>
                <a:lnTo>
                  <a:pt x="95316" y="671074"/>
                </a:lnTo>
                <a:lnTo>
                  <a:pt x="122854" y="699381"/>
                </a:lnTo>
                <a:lnTo>
                  <a:pt x="152960" y="724885"/>
                </a:lnTo>
                <a:lnTo>
                  <a:pt x="185707" y="747407"/>
                </a:lnTo>
                <a:lnTo>
                  <a:pt x="221040" y="766893"/>
                </a:lnTo>
                <a:lnTo>
                  <a:pt x="258903" y="783285"/>
                </a:lnTo>
                <a:lnTo>
                  <a:pt x="298904" y="796218"/>
                </a:lnTo>
                <a:lnTo>
                  <a:pt x="340706" y="805387"/>
                </a:lnTo>
                <a:lnTo>
                  <a:pt x="384307" y="810848"/>
                </a:lnTo>
                <a:lnTo>
                  <a:pt x="429704" y="812655"/>
                </a:lnTo>
                <a:lnTo>
                  <a:pt x="482539" y="810193"/>
                </a:lnTo>
                <a:lnTo>
                  <a:pt x="532338" y="802843"/>
                </a:lnTo>
                <a:lnTo>
                  <a:pt x="579214" y="790661"/>
                </a:lnTo>
                <a:lnTo>
                  <a:pt x="623279" y="773704"/>
                </a:lnTo>
                <a:lnTo>
                  <a:pt x="664273" y="752334"/>
                </a:lnTo>
                <a:lnTo>
                  <a:pt x="701786" y="726806"/>
                </a:lnTo>
                <a:lnTo>
                  <a:pt x="735703" y="697007"/>
                </a:lnTo>
                <a:lnTo>
                  <a:pt x="765913" y="662827"/>
                </a:lnTo>
                <a:lnTo>
                  <a:pt x="728053" y="628671"/>
                </a:lnTo>
                <a:lnTo>
                  <a:pt x="440489" y="628671"/>
                </a:lnTo>
                <a:lnTo>
                  <a:pt x="417118" y="627670"/>
                </a:lnTo>
                <a:lnTo>
                  <a:pt x="373070" y="619823"/>
                </a:lnTo>
                <a:lnTo>
                  <a:pt x="332945" y="604550"/>
                </a:lnTo>
                <a:lnTo>
                  <a:pt x="298542" y="582075"/>
                </a:lnTo>
                <a:lnTo>
                  <a:pt x="269878" y="552622"/>
                </a:lnTo>
                <a:lnTo>
                  <a:pt x="247402" y="517318"/>
                </a:lnTo>
                <a:lnTo>
                  <a:pt x="231449" y="476180"/>
                </a:lnTo>
                <a:lnTo>
                  <a:pt x="223360" y="430333"/>
                </a:lnTo>
                <a:lnTo>
                  <a:pt x="222349" y="405725"/>
                </a:lnTo>
                <a:lnTo>
                  <a:pt x="223360" y="381117"/>
                </a:lnTo>
                <a:lnTo>
                  <a:pt x="231449" y="335271"/>
                </a:lnTo>
                <a:lnTo>
                  <a:pt x="247402" y="294132"/>
                </a:lnTo>
                <a:lnTo>
                  <a:pt x="269878" y="258829"/>
                </a:lnTo>
                <a:lnTo>
                  <a:pt x="298542" y="229634"/>
                </a:lnTo>
                <a:lnTo>
                  <a:pt x="332945" y="206995"/>
                </a:lnTo>
                <a:lnTo>
                  <a:pt x="372818" y="191638"/>
                </a:lnTo>
                <a:lnTo>
                  <a:pt x="417034" y="183792"/>
                </a:lnTo>
                <a:lnTo>
                  <a:pt x="440489" y="182790"/>
                </a:lnTo>
                <a:lnTo>
                  <a:pt x="726718" y="182790"/>
                </a:lnTo>
                <a:lnTo>
                  <a:pt x="765913" y="147430"/>
                </a:lnTo>
                <a:lnTo>
                  <a:pt x="735452" y="113259"/>
                </a:lnTo>
                <a:lnTo>
                  <a:pt x="701562" y="83526"/>
                </a:lnTo>
                <a:lnTo>
                  <a:pt x="664189" y="58174"/>
                </a:lnTo>
                <a:lnTo>
                  <a:pt x="623279" y="37150"/>
                </a:lnTo>
                <a:lnTo>
                  <a:pt x="579214" y="20982"/>
                </a:lnTo>
                <a:lnTo>
                  <a:pt x="532338" y="9363"/>
                </a:lnTo>
                <a:lnTo>
                  <a:pt x="482539" y="2350"/>
                </a:lnTo>
                <a:lnTo>
                  <a:pt x="429704" y="0"/>
                </a:lnTo>
                <a:close/>
              </a:path>
              <a:path w="766444" h="812800">
                <a:moveTo>
                  <a:pt x="625080" y="535774"/>
                </a:moveTo>
                <a:lnTo>
                  <a:pt x="585151" y="576152"/>
                </a:lnTo>
                <a:lnTo>
                  <a:pt x="541177" y="605300"/>
                </a:lnTo>
                <a:lnTo>
                  <a:pt x="493083" y="622829"/>
                </a:lnTo>
                <a:lnTo>
                  <a:pt x="440489" y="628671"/>
                </a:lnTo>
                <a:lnTo>
                  <a:pt x="728053" y="628671"/>
                </a:lnTo>
                <a:lnTo>
                  <a:pt x="625080" y="535774"/>
                </a:lnTo>
                <a:close/>
              </a:path>
              <a:path w="766444" h="812800">
                <a:moveTo>
                  <a:pt x="726718" y="182790"/>
                </a:moveTo>
                <a:lnTo>
                  <a:pt x="440489" y="182790"/>
                </a:lnTo>
                <a:lnTo>
                  <a:pt x="467349" y="184250"/>
                </a:lnTo>
                <a:lnTo>
                  <a:pt x="493083" y="188632"/>
                </a:lnTo>
                <a:lnTo>
                  <a:pt x="541177" y="206161"/>
                </a:lnTo>
                <a:lnTo>
                  <a:pt x="585151" y="234927"/>
                </a:lnTo>
                <a:lnTo>
                  <a:pt x="625080" y="274483"/>
                </a:lnTo>
                <a:lnTo>
                  <a:pt x="726718" y="18279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3100095" y="5100528"/>
            <a:ext cx="869315" cy="812800"/>
          </a:xfrm>
          <a:custGeom>
            <a:avLst/>
            <a:gdLst/>
            <a:ahLst/>
            <a:cxnLst/>
            <a:rect l="l" t="t" r="r" b="b"/>
            <a:pathLst>
              <a:path w="869314" h="812800">
                <a:moveTo>
                  <a:pt x="434499" y="0"/>
                </a:moveTo>
                <a:lnTo>
                  <a:pt x="388557" y="1817"/>
                </a:lnTo>
                <a:lnTo>
                  <a:pt x="344303" y="7342"/>
                </a:lnTo>
                <a:lnTo>
                  <a:pt x="301848" y="16688"/>
                </a:lnTo>
                <a:lnTo>
                  <a:pt x="261300" y="29967"/>
                </a:lnTo>
                <a:lnTo>
                  <a:pt x="223084" y="46729"/>
                </a:lnTo>
                <a:lnTo>
                  <a:pt x="187508" y="66524"/>
                </a:lnTo>
                <a:lnTo>
                  <a:pt x="154519" y="89464"/>
                </a:lnTo>
                <a:lnTo>
                  <a:pt x="124059" y="115661"/>
                </a:lnTo>
                <a:lnTo>
                  <a:pt x="96511" y="144310"/>
                </a:lnTo>
                <a:lnTo>
                  <a:pt x="72220" y="175372"/>
                </a:lnTo>
                <a:lnTo>
                  <a:pt x="51074" y="208793"/>
                </a:lnTo>
                <a:lnTo>
                  <a:pt x="32962" y="244516"/>
                </a:lnTo>
                <a:lnTo>
                  <a:pt x="18460" y="282167"/>
                </a:lnTo>
                <a:lnTo>
                  <a:pt x="8168" y="321449"/>
                </a:lnTo>
                <a:lnTo>
                  <a:pt x="2033" y="362418"/>
                </a:lnTo>
                <a:lnTo>
                  <a:pt x="0" y="405129"/>
                </a:lnTo>
                <a:lnTo>
                  <a:pt x="2033" y="448287"/>
                </a:lnTo>
                <a:lnTo>
                  <a:pt x="8168" y="489704"/>
                </a:lnTo>
                <a:lnTo>
                  <a:pt x="18460" y="529437"/>
                </a:lnTo>
                <a:lnTo>
                  <a:pt x="32962" y="567542"/>
                </a:lnTo>
                <a:lnTo>
                  <a:pt x="51074" y="603274"/>
                </a:lnTo>
                <a:lnTo>
                  <a:pt x="72220" y="636760"/>
                </a:lnTo>
                <a:lnTo>
                  <a:pt x="96511" y="668000"/>
                </a:lnTo>
                <a:lnTo>
                  <a:pt x="124059" y="696994"/>
                </a:lnTo>
                <a:lnTo>
                  <a:pt x="154276" y="723191"/>
                </a:lnTo>
                <a:lnTo>
                  <a:pt x="187359" y="746131"/>
                </a:lnTo>
                <a:lnTo>
                  <a:pt x="223273" y="765935"/>
                </a:lnTo>
                <a:lnTo>
                  <a:pt x="261897" y="782688"/>
                </a:lnTo>
                <a:lnTo>
                  <a:pt x="302688" y="795715"/>
                </a:lnTo>
                <a:lnTo>
                  <a:pt x="345053" y="805089"/>
                </a:lnTo>
                <a:lnTo>
                  <a:pt x="388990" y="810754"/>
                </a:lnTo>
                <a:lnTo>
                  <a:pt x="434499" y="812655"/>
                </a:lnTo>
                <a:lnTo>
                  <a:pt x="480437" y="810754"/>
                </a:lnTo>
                <a:lnTo>
                  <a:pt x="524692" y="805089"/>
                </a:lnTo>
                <a:lnTo>
                  <a:pt x="567150" y="795715"/>
                </a:lnTo>
                <a:lnTo>
                  <a:pt x="607698" y="782688"/>
                </a:lnTo>
                <a:lnTo>
                  <a:pt x="646025" y="765926"/>
                </a:lnTo>
                <a:lnTo>
                  <a:pt x="681789" y="746206"/>
                </a:lnTo>
                <a:lnTo>
                  <a:pt x="714984" y="723443"/>
                </a:lnTo>
                <a:lnTo>
                  <a:pt x="745537" y="697591"/>
                </a:lnTo>
                <a:lnTo>
                  <a:pt x="773175" y="669032"/>
                </a:lnTo>
                <a:lnTo>
                  <a:pt x="797607" y="638111"/>
                </a:lnTo>
                <a:lnTo>
                  <a:pt x="803214" y="629268"/>
                </a:lnTo>
                <a:lnTo>
                  <a:pt x="434499" y="629268"/>
                </a:lnTo>
                <a:lnTo>
                  <a:pt x="412464" y="628350"/>
                </a:lnTo>
                <a:lnTo>
                  <a:pt x="370867" y="620672"/>
                </a:lnTo>
                <a:lnTo>
                  <a:pt x="332437" y="605147"/>
                </a:lnTo>
                <a:lnTo>
                  <a:pt x="298523" y="582672"/>
                </a:lnTo>
                <a:lnTo>
                  <a:pt x="269542" y="553484"/>
                </a:lnTo>
                <a:lnTo>
                  <a:pt x="247029" y="518172"/>
                </a:lnTo>
                <a:lnTo>
                  <a:pt x="231794" y="477375"/>
                </a:lnTo>
                <a:lnTo>
                  <a:pt x="223947" y="431281"/>
                </a:lnTo>
                <a:lnTo>
                  <a:pt x="222946" y="406322"/>
                </a:lnTo>
                <a:lnTo>
                  <a:pt x="223947" y="381285"/>
                </a:lnTo>
                <a:lnTo>
                  <a:pt x="231794" y="335028"/>
                </a:lnTo>
                <a:lnTo>
                  <a:pt x="247402" y="294482"/>
                </a:lnTo>
                <a:lnTo>
                  <a:pt x="269878" y="259422"/>
                </a:lnTo>
                <a:lnTo>
                  <a:pt x="298775" y="230235"/>
                </a:lnTo>
                <a:lnTo>
                  <a:pt x="332521" y="207592"/>
                </a:lnTo>
                <a:lnTo>
                  <a:pt x="370867" y="192235"/>
                </a:lnTo>
                <a:lnTo>
                  <a:pt x="412464" y="184388"/>
                </a:lnTo>
                <a:lnTo>
                  <a:pt x="434499" y="183387"/>
                </a:lnTo>
                <a:lnTo>
                  <a:pt x="802457" y="183387"/>
                </a:lnTo>
                <a:lnTo>
                  <a:pt x="796779" y="174468"/>
                </a:lnTo>
                <a:lnTo>
                  <a:pt x="772488" y="143614"/>
                </a:lnTo>
                <a:lnTo>
                  <a:pt x="744940" y="115064"/>
                </a:lnTo>
                <a:lnTo>
                  <a:pt x="714732" y="89212"/>
                </a:lnTo>
                <a:lnTo>
                  <a:pt x="681714" y="66449"/>
                </a:lnTo>
                <a:lnTo>
                  <a:pt x="645999" y="46719"/>
                </a:lnTo>
                <a:lnTo>
                  <a:pt x="607698" y="29967"/>
                </a:lnTo>
                <a:lnTo>
                  <a:pt x="567150" y="16940"/>
                </a:lnTo>
                <a:lnTo>
                  <a:pt x="524692" y="7566"/>
                </a:lnTo>
                <a:lnTo>
                  <a:pt x="480437" y="1900"/>
                </a:lnTo>
                <a:lnTo>
                  <a:pt x="434499" y="0"/>
                </a:lnTo>
                <a:close/>
              </a:path>
              <a:path w="869314" h="812800">
                <a:moveTo>
                  <a:pt x="802457" y="183387"/>
                </a:moveTo>
                <a:lnTo>
                  <a:pt x="434499" y="183387"/>
                </a:lnTo>
                <a:lnTo>
                  <a:pt x="456535" y="184388"/>
                </a:lnTo>
                <a:lnTo>
                  <a:pt x="477727" y="187356"/>
                </a:lnTo>
                <a:lnTo>
                  <a:pt x="517806" y="198967"/>
                </a:lnTo>
                <a:lnTo>
                  <a:pt x="553839" y="217846"/>
                </a:lnTo>
                <a:lnTo>
                  <a:pt x="584924" y="243919"/>
                </a:lnTo>
                <a:lnTo>
                  <a:pt x="610549" y="276278"/>
                </a:lnTo>
                <a:lnTo>
                  <a:pt x="629876" y="314032"/>
                </a:lnTo>
                <a:lnTo>
                  <a:pt x="642009" y="357707"/>
                </a:lnTo>
                <a:lnTo>
                  <a:pt x="646053" y="406322"/>
                </a:lnTo>
                <a:lnTo>
                  <a:pt x="645042" y="431365"/>
                </a:lnTo>
                <a:lnTo>
                  <a:pt x="636953" y="477626"/>
                </a:lnTo>
                <a:lnTo>
                  <a:pt x="620951" y="518257"/>
                </a:lnTo>
                <a:lnTo>
                  <a:pt x="598524" y="553228"/>
                </a:lnTo>
                <a:lnTo>
                  <a:pt x="569972" y="582420"/>
                </a:lnTo>
                <a:lnTo>
                  <a:pt x="536468" y="605063"/>
                </a:lnTo>
                <a:lnTo>
                  <a:pt x="498132" y="620420"/>
                </a:lnTo>
                <a:lnTo>
                  <a:pt x="456535" y="628267"/>
                </a:lnTo>
                <a:lnTo>
                  <a:pt x="434499" y="629268"/>
                </a:lnTo>
                <a:lnTo>
                  <a:pt x="803214" y="629268"/>
                </a:lnTo>
                <a:lnTo>
                  <a:pt x="836634" y="568736"/>
                </a:lnTo>
                <a:lnTo>
                  <a:pt x="850791" y="530533"/>
                </a:lnTo>
                <a:lnTo>
                  <a:pt x="860905" y="490529"/>
                </a:lnTo>
                <a:lnTo>
                  <a:pt x="866975" y="448727"/>
                </a:lnTo>
                <a:lnTo>
                  <a:pt x="868999" y="405129"/>
                </a:lnTo>
                <a:lnTo>
                  <a:pt x="866966" y="361979"/>
                </a:lnTo>
                <a:lnTo>
                  <a:pt x="860831" y="320627"/>
                </a:lnTo>
                <a:lnTo>
                  <a:pt x="850539" y="281072"/>
                </a:lnTo>
                <a:lnTo>
                  <a:pt x="836037" y="243311"/>
                </a:lnTo>
                <a:lnTo>
                  <a:pt x="817925" y="207682"/>
                </a:lnTo>
                <a:lnTo>
                  <a:pt x="802457" y="183387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4086556" y="5115511"/>
            <a:ext cx="743585" cy="782320"/>
          </a:xfrm>
          <a:custGeom>
            <a:avLst/>
            <a:gdLst/>
            <a:ahLst/>
            <a:cxnLst/>
            <a:rect l="l" t="t" r="r" b="b"/>
            <a:pathLst>
              <a:path w="743585" h="782320">
                <a:moveTo>
                  <a:pt x="182193" y="0"/>
                </a:moveTo>
                <a:lnTo>
                  <a:pt x="0" y="0"/>
                </a:lnTo>
                <a:lnTo>
                  <a:pt x="0" y="782091"/>
                </a:lnTo>
                <a:lnTo>
                  <a:pt x="216349" y="782091"/>
                </a:lnTo>
                <a:lnTo>
                  <a:pt x="216349" y="365597"/>
                </a:lnTo>
                <a:lnTo>
                  <a:pt x="130048" y="261290"/>
                </a:lnTo>
                <a:lnTo>
                  <a:pt x="398083" y="261290"/>
                </a:lnTo>
                <a:lnTo>
                  <a:pt x="182193" y="0"/>
                </a:lnTo>
                <a:close/>
              </a:path>
              <a:path w="743585" h="782320">
                <a:moveTo>
                  <a:pt x="398083" y="261290"/>
                </a:moveTo>
                <a:lnTo>
                  <a:pt x="216349" y="261290"/>
                </a:lnTo>
                <a:lnTo>
                  <a:pt x="216349" y="365597"/>
                </a:lnTo>
                <a:lnTo>
                  <a:pt x="560946" y="782091"/>
                </a:lnTo>
                <a:lnTo>
                  <a:pt x="743139" y="782091"/>
                </a:lnTo>
                <a:lnTo>
                  <a:pt x="743139" y="520790"/>
                </a:lnTo>
                <a:lnTo>
                  <a:pt x="526193" y="520790"/>
                </a:lnTo>
                <a:lnTo>
                  <a:pt x="526193" y="416340"/>
                </a:lnTo>
                <a:lnTo>
                  <a:pt x="398083" y="261290"/>
                </a:lnTo>
                <a:close/>
              </a:path>
              <a:path w="743585" h="782320">
                <a:moveTo>
                  <a:pt x="526193" y="416340"/>
                </a:moveTo>
                <a:lnTo>
                  <a:pt x="526193" y="520790"/>
                </a:lnTo>
                <a:lnTo>
                  <a:pt x="612494" y="520790"/>
                </a:lnTo>
                <a:lnTo>
                  <a:pt x="526193" y="416340"/>
                </a:lnTo>
                <a:close/>
              </a:path>
              <a:path w="743585" h="782320">
                <a:moveTo>
                  <a:pt x="743139" y="0"/>
                </a:moveTo>
                <a:lnTo>
                  <a:pt x="526193" y="0"/>
                </a:lnTo>
                <a:lnTo>
                  <a:pt x="526193" y="416340"/>
                </a:lnTo>
                <a:lnTo>
                  <a:pt x="612494" y="520790"/>
                </a:lnTo>
                <a:lnTo>
                  <a:pt x="743139" y="520790"/>
                </a:lnTo>
                <a:lnTo>
                  <a:pt x="743139" y="0"/>
                </a:lnTo>
                <a:close/>
              </a:path>
              <a:path w="743585" h="782320">
                <a:moveTo>
                  <a:pt x="216349" y="261290"/>
                </a:moveTo>
                <a:lnTo>
                  <a:pt x="130048" y="261290"/>
                </a:lnTo>
                <a:lnTo>
                  <a:pt x="216349" y="365597"/>
                </a:lnTo>
                <a:lnTo>
                  <a:pt x="216349" y="26129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4986717" y="5629116"/>
            <a:ext cx="221615" cy="267970"/>
          </a:xfrm>
          <a:custGeom>
            <a:avLst/>
            <a:gdLst/>
            <a:ahLst/>
            <a:cxnLst/>
            <a:rect l="l" t="t" r="r" b="b"/>
            <a:pathLst>
              <a:path w="221614" h="267970">
                <a:moveTo>
                  <a:pt x="0" y="267969"/>
                </a:moveTo>
                <a:lnTo>
                  <a:pt x="221145" y="267969"/>
                </a:lnTo>
                <a:lnTo>
                  <a:pt x="221145" y="0"/>
                </a:lnTo>
                <a:lnTo>
                  <a:pt x="0" y="0"/>
                </a:lnTo>
                <a:lnTo>
                  <a:pt x="0" y="267969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4986717" y="5458936"/>
            <a:ext cx="204470" cy="170180"/>
          </a:xfrm>
          <a:custGeom>
            <a:avLst/>
            <a:gdLst/>
            <a:ahLst/>
            <a:cxnLst/>
            <a:rect l="l" t="t" r="r" b="b"/>
            <a:pathLst>
              <a:path w="204470" h="170179">
                <a:moveTo>
                  <a:pt x="0" y="170180"/>
                </a:moveTo>
                <a:lnTo>
                  <a:pt x="204360" y="170180"/>
                </a:lnTo>
                <a:lnTo>
                  <a:pt x="204360" y="0"/>
                </a:lnTo>
                <a:lnTo>
                  <a:pt x="0" y="0"/>
                </a:lnTo>
                <a:lnTo>
                  <a:pt x="0" y="17018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4986717" y="5287486"/>
            <a:ext cx="221615" cy="171450"/>
          </a:xfrm>
          <a:custGeom>
            <a:avLst/>
            <a:gdLst/>
            <a:ahLst/>
            <a:cxnLst/>
            <a:rect l="l" t="t" r="r" b="b"/>
            <a:pathLst>
              <a:path w="221614" h="171450">
                <a:moveTo>
                  <a:pt x="0" y="171449"/>
                </a:moveTo>
                <a:lnTo>
                  <a:pt x="221145" y="171449"/>
                </a:lnTo>
                <a:lnTo>
                  <a:pt x="221145" y="0"/>
                </a:lnTo>
                <a:lnTo>
                  <a:pt x="0" y="0"/>
                </a:lnTo>
                <a:lnTo>
                  <a:pt x="0" y="171449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4986717" y="5116036"/>
            <a:ext cx="612140" cy="171450"/>
          </a:xfrm>
          <a:custGeom>
            <a:avLst/>
            <a:gdLst/>
            <a:ahLst/>
            <a:cxnLst/>
            <a:rect l="l" t="t" r="r" b="b"/>
            <a:pathLst>
              <a:path w="612139" h="171450">
                <a:moveTo>
                  <a:pt x="0" y="171450"/>
                </a:moveTo>
                <a:lnTo>
                  <a:pt x="611887" y="171450"/>
                </a:lnTo>
                <a:lnTo>
                  <a:pt x="611887" y="0"/>
                </a:lnTo>
                <a:lnTo>
                  <a:pt x="0" y="0"/>
                </a:lnTo>
                <a:lnTo>
                  <a:pt x="0" y="17145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5199469" y="5458912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801"/>
                </a:lnTo>
              </a:path>
            </a:pathLst>
          </a:custGeom>
          <a:ln w="16784">
            <a:solidFill>
              <a:srgbClr val="5252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5207862" y="5458912"/>
            <a:ext cx="344170" cy="170815"/>
          </a:xfrm>
          <a:custGeom>
            <a:avLst/>
            <a:gdLst/>
            <a:ahLst/>
            <a:cxnLst/>
            <a:rect l="l" t="t" r="r" b="b"/>
            <a:pathLst>
              <a:path w="344170" h="170814">
                <a:moveTo>
                  <a:pt x="343999" y="0"/>
                </a:moveTo>
                <a:lnTo>
                  <a:pt x="0" y="0"/>
                </a:lnTo>
                <a:lnTo>
                  <a:pt x="0" y="170801"/>
                </a:lnTo>
                <a:lnTo>
                  <a:pt x="343999" y="170801"/>
                </a:lnTo>
                <a:lnTo>
                  <a:pt x="343999" y="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5704088" y="5115509"/>
            <a:ext cx="221615" cy="782320"/>
          </a:xfrm>
          <a:custGeom>
            <a:avLst/>
            <a:gdLst/>
            <a:ahLst/>
            <a:cxnLst/>
            <a:rect l="l" t="t" r="r" b="b"/>
            <a:pathLst>
              <a:path w="221614" h="782320">
                <a:moveTo>
                  <a:pt x="0" y="0"/>
                </a:moveTo>
                <a:lnTo>
                  <a:pt x="221145" y="0"/>
                </a:lnTo>
                <a:lnTo>
                  <a:pt x="221145" y="782091"/>
                </a:lnTo>
                <a:lnTo>
                  <a:pt x="0" y="782091"/>
                </a:lnTo>
                <a:lnTo>
                  <a:pt x="0" y="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6082245" y="5115509"/>
            <a:ext cx="805180" cy="782320"/>
          </a:xfrm>
          <a:custGeom>
            <a:avLst/>
            <a:gdLst/>
            <a:ahLst/>
            <a:cxnLst/>
            <a:rect l="l" t="t" r="r" b="b"/>
            <a:pathLst>
              <a:path w="805179" h="782320">
                <a:moveTo>
                  <a:pt x="369768" y="0"/>
                </a:moveTo>
                <a:lnTo>
                  <a:pt x="0" y="0"/>
                </a:lnTo>
                <a:lnTo>
                  <a:pt x="0" y="782091"/>
                </a:lnTo>
                <a:lnTo>
                  <a:pt x="369768" y="782091"/>
                </a:lnTo>
                <a:lnTo>
                  <a:pt x="419968" y="780154"/>
                </a:lnTo>
                <a:lnTo>
                  <a:pt x="467722" y="774363"/>
                </a:lnTo>
                <a:lnTo>
                  <a:pt x="513030" y="764746"/>
                </a:lnTo>
                <a:lnTo>
                  <a:pt x="555892" y="751330"/>
                </a:lnTo>
                <a:lnTo>
                  <a:pt x="596306" y="734145"/>
                </a:lnTo>
                <a:lnTo>
                  <a:pt x="642614" y="707843"/>
                </a:lnTo>
                <a:lnTo>
                  <a:pt x="683583" y="676539"/>
                </a:lnTo>
                <a:lnTo>
                  <a:pt x="719272" y="640178"/>
                </a:lnTo>
                <a:lnTo>
                  <a:pt x="744452" y="605897"/>
                </a:lnTo>
                <a:lnTo>
                  <a:pt x="221145" y="605897"/>
                </a:lnTo>
                <a:lnTo>
                  <a:pt x="221145" y="176790"/>
                </a:lnTo>
                <a:lnTo>
                  <a:pt x="744901" y="176790"/>
                </a:lnTo>
                <a:lnTo>
                  <a:pt x="719524" y="142165"/>
                </a:lnTo>
                <a:lnTo>
                  <a:pt x="683807" y="105775"/>
                </a:lnTo>
                <a:lnTo>
                  <a:pt x="642698" y="74331"/>
                </a:lnTo>
                <a:lnTo>
                  <a:pt x="596306" y="47946"/>
                </a:lnTo>
                <a:lnTo>
                  <a:pt x="555892" y="30760"/>
                </a:lnTo>
                <a:lnTo>
                  <a:pt x="513030" y="17345"/>
                </a:lnTo>
                <a:lnTo>
                  <a:pt x="467722" y="7727"/>
                </a:lnTo>
                <a:lnTo>
                  <a:pt x="419968" y="1936"/>
                </a:lnTo>
                <a:lnTo>
                  <a:pt x="369768" y="0"/>
                </a:lnTo>
                <a:close/>
              </a:path>
              <a:path w="805179" h="782320">
                <a:moveTo>
                  <a:pt x="744901" y="176790"/>
                </a:moveTo>
                <a:lnTo>
                  <a:pt x="358386" y="176790"/>
                </a:lnTo>
                <a:lnTo>
                  <a:pt x="391414" y="178374"/>
                </a:lnTo>
                <a:lnTo>
                  <a:pt x="422136" y="183161"/>
                </a:lnTo>
                <a:lnTo>
                  <a:pt x="476446" y="202569"/>
                </a:lnTo>
                <a:lnTo>
                  <a:pt x="521026" y="233728"/>
                </a:lnTo>
                <a:lnTo>
                  <a:pt x="554360" y="275677"/>
                </a:lnTo>
                <a:lnTo>
                  <a:pt x="575409" y="328346"/>
                </a:lnTo>
                <a:lnTo>
                  <a:pt x="582526" y="391349"/>
                </a:lnTo>
                <a:lnTo>
                  <a:pt x="580737" y="423139"/>
                </a:lnTo>
                <a:lnTo>
                  <a:pt x="566597" y="480429"/>
                </a:lnTo>
                <a:lnTo>
                  <a:pt x="538728" y="528633"/>
                </a:lnTo>
                <a:lnTo>
                  <a:pt x="499828" y="565734"/>
                </a:lnTo>
                <a:lnTo>
                  <a:pt x="450246" y="591488"/>
                </a:lnTo>
                <a:lnTo>
                  <a:pt x="391330" y="604315"/>
                </a:lnTo>
                <a:lnTo>
                  <a:pt x="358386" y="605897"/>
                </a:lnTo>
                <a:lnTo>
                  <a:pt x="744452" y="605897"/>
                </a:lnTo>
                <a:lnTo>
                  <a:pt x="773771" y="552633"/>
                </a:lnTo>
                <a:lnTo>
                  <a:pt x="791008" y="502517"/>
                </a:lnTo>
                <a:lnTo>
                  <a:pt x="801391" y="448354"/>
                </a:lnTo>
                <a:lnTo>
                  <a:pt x="804865" y="390145"/>
                </a:lnTo>
                <a:lnTo>
                  <a:pt x="801391" y="332389"/>
                </a:lnTo>
                <a:lnTo>
                  <a:pt x="791008" y="278677"/>
                </a:lnTo>
                <a:lnTo>
                  <a:pt x="773771" y="229010"/>
                </a:lnTo>
                <a:lnTo>
                  <a:pt x="749736" y="183387"/>
                </a:lnTo>
                <a:lnTo>
                  <a:pt x="744901" y="17679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7755509" y="5115511"/>
            <a:ext cx="743585" cy="782320"/>
          </a:xfrm>
          <a:custGeom>
            <a:avLst/>
            <a:gdLst/>
            <a:ahLst/>
            <a:cxnLst/>
            <a:rect l="l" t="t" r="r" b="b"/>
            <a:pathLst>
              <a:path w="743584" h="782320">
                <a:moveTo>
                  <a:pt x="182193" y="0"/>
                </a:moveTo>
                <a:lnTo>
                  <a:pt x="0" y="0"/>
                </a:lnTo>
                <a:lnTo>
                  <a:pt x="0" y="782091"/>
                </a:lnTo>
                <a:lnTo>
                  <a:pt x="216349" y="782091"/>
                </a:lnTo>
                <a:lnTo>
                  <a:pt x="216349" y="365597"/>
                </a:lnTo>
                <a:lnTo>
                  <a:pt x="130048" y="261290"/>
                </a:lnTo>
                <a:lnTo>
                  <a:pt x="398083" y="261290"/>
                </a:lnTo>
                <a:lnTo>
                  <a:pt x="182193" y="0"/>
                </a:lnTo>
                <a:close/>
              </a:path>
              <a:path w="743584" h="782320">
                <a:moveTo>
                  <a:pt x="398083" y="261290"/>
                </a:moveTo>
                <a:lnTo>
                  <a:pt x="216349" y="261290"/>
                </a:lnTo>
                <a:lnTo>
                  <a:pt x="216349" y="365597"/>
                </a:lnTo>
                <a:lnTo>
                  <a:pt x="560946" y="782091"/>
                </a:lnTo>
                <a:lnTo>
                  <a:pt x="743139" y="782091"/>
                </a:lnTo>
                <a:lnTo>
                  <a:pt x="743139" y="520790"/>
                </a:lnTo>
                <a:lnTo>
                  <a:pt x="526193" y="520790"/>
                </a:lnTo>
                <a:lnTo>
                  <a:pt x="526193" y="416340"/>
                </a:lnTo>
                <a:lnTo>
                  <a:pt x="398083" y="261290"/>
                </a:lnTo>
                <a:close/>
              </a:path>
              <a:path w="743584" h="782320">
                <a:moveTo>
                  <a:pt x="526193" y="416340"/>
                </a:moveTo>
                <a:lnTo>
                  <a:pt x="526193" y="520790"/>
                </a:lnTo>
                <a:lnTo>
                  <a:pt x="612494" y="520790"/>
                </a:lnTo>
                <a:lnTo>
                  <a:pt x="526193" y="416340"/>
                </a:lnTo>
                <a:close/>
              </a:path>
              <a:path w="743584" h="782320">
                <a:moveTo>
                  <a:pt x="743139" y="0"/>
                </a:moveTo>
                <a:lnTo>
                  <a:pt x="526193" y="0"/>
                </a:lnTo>
                <a:lnTo>
                  <a:pt x="526193" y="416340"/>
                </a:lnTo>
                <a:lnTo>
                  <a:pt x="612494" y="520790"/>
                </a:lnTo>
                <a:lnTo>
                  <a:pt x="743139" y="520790"/>
                </a:lnTo>
                <a:lnTo>
                  <a:pt x="743139" y="0"/>
                </a:lnTo>
                <a:close/>
              </a:path>
              <a:path w="743584" h="782320">
                <a:moveTo>
                  <a:pt x="216349" y="261290"/>
                </a:moveTo>
                <a:lnTo>
                  <a:pt x="130048" y="261290"/>
                </a:lnTo>
                <a:lnTo>
                  <a:pt x="216349" y="365597"/>
                </a:lnTo>
                <a:lnTo>
                  <a:pt x="216349" y="26129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8614912" y="5100529"/>
            <a:ext cx="766445" cy="812800"/>
          </a:xfrm>
          <a:custGeom>
            <a:avLst/>
            <a:gdLst/>
            <a:ahLst/>
            <a:cxnLst/>
            <a:rect l="l" t="t" r="r" b="b"/>
            <a:pathLst>
              <a:path w="766445" h="812800">
                <a:moveTo>
                  <a:pt x="429704" y="0"/>
                </a:moveTo>
                <a:lnTo>
                  <a:pt x="384307" y="1806"/>
                </a:lnTo>
                <a:lnTo>
                  <a:pt x="340706" y="7262"/>
                </a:lnTo>
                <a:lnTo>
                  <a:pt x="298904" y="16428"/>
                </a:lnTo>
                <a:lnTo>
                  <a:pt x="258903" y="29360"/>
                </a:lnTo>
                <a:lnTo>
                  <a:pt x="221125" y="45758"/>
                </a:lnTo>
                <a:lnTo>
                  <a:pt x="185935" y="65245"/>
                </a:lnTo>
                <a:lnTo>
                  <a:pt x="153216" y="87765"/>
                </a:lnTo>
                <a:lnTo>
                  <a:pt x="122854" y="113263"/>
                </a:lnTo>
                <a:lnTo>
                  <a:pt x="95316" y="141570"/>
                </a:lnTo>
                <a:lnTo>
                  <a:pt x="71092" y="172519"/>
                </a:lnTo>
                <a:lnTo>
                  <a:pt x="50073" y="206161"/>
                </a:lnTo>
                <a:lnTo>
                  <a:pt x="32365" y="242118"/>
                </a:lnTo>
                <a:lnTo>
                  <a:pt x="18204" y="280414"/>
                </a:lnTo>
                <a:lnTo>
                  <a:pt x="8090" y="320623"/>
                </a:lnTo>
                <a:lnTo>
                  <a:pt x="2022" y="362630"/>
                </a:lnTo>
                <a:lnTo>
                  <a:pt x="0" y="406322"/>
                </a:lnTo>
                <a:lnTo>
                  <a:pt x="2022" y="450019"/>
                </a:lnTo>
                <a:lnTo>
                  <a:pt x="8090" y="492026"/>
                </a:lnTo>
                <a:lnTo>
                  <a:pt x="18204" y="532236"/>
                </a:lnTo>
                <a:lnTo>
                  <a:pt x="32365" y="570537"/>
                </a:lnTo>
                <a:lnTo>
                  <a:pt x="50126" y="606595"/>
                </a:lnTo>
                <a:lnTo>
                  <a:pt x="71092" y="640127"/>
                </a:lnTo>
                <a:lnTo>
                  <a:pt x="95316" y="671074"/>
                </a:lnTo>
                <a:lnTo>
                  <a:pt x="122854" y="699381"/>
                </a:lnTo>
                <a:lnTo>
                  <a:pt x="152960" y="724885"/>
                </a:lnTo>
                <a:lnTo>
                  <a:pt x="185707" y="747407"/>
                </a:lnTo>
                <a:lnTo>
                  <a:pt x="221040" y="766893"/>
                </a:lnTo>
                <a:lnTo>
                  <a:pt x="258903" y="783285"/>
                </a:lnTo>
                <a:lnTo>
                  <a:pt x="298904" y="796218"/>
                </a:lnTo>
                <a:lnTo>
                  <a:pt x="340706" y="805387"/>
                </a:lnTo>
                <a:lnTo>
                  <a:pt x="384307" y="810848"/>
                </a:lnTo>
                <a:lnTo>
                  <a:pt x="429704" y="812655"/>
                </a:lnTo>
                <a:lnTo>
                  <a:pt x="482539" y="810193"/>
                </a:lnTo>
                <a:lnTo>
                  <a:pt x="532338" y="802843"/>
                </a:lnTo>
                <a:lnTo>
                  <a:pt x="579214" y="790661"/>
                </a:lnTo>
                <a:lnTo>
                  <a:pt x="623279" y="773704"/>
                </a:lnTo>
                <a:lnTo>
                  <a:pt x="664273" y="752334"/>
                </a:lnTo>
                <a:lnTo>
                  <a:pt x="701786" y="726806"/>
                </a:lnTo>
                <a:lnTo>
                  <a:pt x="735703" y="697007"/>
                </a:lnTo>
                <a:lnTo>
                  <a:pt x="765913" y="662827"/>
                </a:lnTo>
                <a:lnTo>
                  <a:pt x="728053" y="628671"/>
                </a:lnTo>
                <a:lnTo>
                  <a:pt x="440489" y="628671"/>
                </a:lnTo>
                <a:lnTo>
                  <a:pt x="417118" y="627670"/>
                </a:lnTo>
                <a:lnTo>
                  <a:pt x="373070" y="619823"/>
                </a:lnTo>
                <a:lnTo>
                  <a:pt x="332945" y="604550"/>
                </a:lnTo>
                <a:lnTo>
                  <a:pt x="298542" y="582075"/>
                </a:lnTo>
                <a:lnTo>
                  <a:pt x="269878" y="552622"/>
                </a:lnTo>
                <a:lnTo>
                  <a:pt x="247402" y="517318"/>
                </a:lnTo>
                <a:lnTo>
                  <a:pt x="231449" y="476180"/>
                </a:lnTo>
                <a:lnTo>
                  <a:pt x="223360" y="430333"/>
                </a:lnTo>
                <a:lnTo>
                  <a:pt x="222349" y="405725"/>
                </a:lnTo>
                <a:lnTo>
                  <a:pt x="223360" y="381117"/>
                </a:lnTo>
                <a:lnTo>
                  <a:pt x="231449" y="335271"/>
                </a:lnTo>
                <a:lnTo>
                  <a:pt x="247402" y="294132"/>
                </a:lnTo>
                <a:lnTo>
                  <a:pt x="269878" y="258829"/>
                </a:lnTo>
                <a:lnTo>
                  <a:pt x="298542" y="229634"/>
                </a:lnTo>
                <a:lnTo>
                  <a:pt x="332945" y="206995"/>
                </a:lnTo>
                <a:lnTo>
                  <a:pt x="372818" y="191638"/>
                </a:lnTo>
                <a:lnTo>
                  <a:pt x="417034" y="183792"/>
                </a:lnTo>
                <a:lnTo>
                  <a:pt x="440489" y="182790"/>
                </a:lnTo>
                <a:lnTo>
                  <a:pt x="726718" y="182790"/>
                </a:lnTo>
                <a:lnTo>
                  <a:pt x="765913" y="147430"/>
                </a:lnTo>
                <a:lnTo>
                  <a:pt x="735452" y="113259"/>
                </a:lnTo>
                <a:lnTo>
                  <a:pt x="701562" y="83526"/>
                </a:lnTo>
                <a:lnTo>
                  <a:pt x="664189" y="58174"/>
                </a:lnTo>
                <a:lnTo>
                  <a:pt x="623279" y="37150"/>
                </a:lnTo>
                <a:lnTo>
                  <a:pt x="579212" y="20982"/>
                </a:lnTo>
                <a:lnTo>
                  <a:pt x="532334" y="9363"/>
                </a:lnTo>
                <a:lnTo>
                  <a:pt x="482535" y="2350"/>
                </a:lnTo>
                <a:lnTo>
                  <a:pt x="429704" y="0"/>
                </a:lnTo>
                <a:close/>
              </a:path>
              <a:path w="766445" h="812800">
                <a:moveTo>
                  <a:pt x="625080" y="535774"/>
                </a:moveTo>
                <a:lnTo>
                  <a:pt x="585151" y="576152"/>
                </a:lnTo>
                <a:lnTo>
                  <a:pt x="541177" y="605300"/>
                </a:lnTo>
                <a:lnTo>
                  <a:pt x="493083" y="622829"/>
                </a:lnTo>
                <a:lnTo>
                  <a:pt x="440489" y="628671"/>
                </a:lnTo>
                <a:lnTo>
                  <a:pt x="728053" y="628671"/>
                </a:lnTo>
                <a:lnTo>
                  <a:pt x="625080" y="535774"/>
                </a:lnTo>
                <a:close/>
              </a:path>
              <a:path w="766445" h="812800">
                <a:moveTo>
                  <a:pt x="726718" y="182790"/>
                </a:moveTo>
                <a:lnTo>
                  <a:pt x="440489" y="182790"/>
                </a:lnTo>
                <a:lnTo>
                  <a:pt x="467349" y="184250"/>
                </a:lnTo>
                <a:lnTo>
                  <a:pt x="493083" y="188632"/>
                </a:lnTo>
                <a:lnTo>
                  <a:pt x="541177" y="206161"/>
                </a:lnTo>
                <a:lnTo>
                  <a:pt x="585151" y="234927"/>
                </a:lnTo>
                <a:lnTo>
                  <a:pt x="625080" y="274483"/>
                </a:lnTo>
                <a:lnTo>
                  <a:pt x="726718" y="18279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9479711" y="5725636"/>
            <a:ext cx="627380" cy="171450"/>
          </a:xfrm>
          <a:custGeom>
            <a:avLst/>
            <a:gdLst/>
            <a:ahLst/>
            <a:cxnLst/>
            <a:rect l="l" t="t" r="r" b="b"/>
            <a:pathLst>
              <a:path w="627379" h="171450">
                <a:moveTo>
                  <a:pt x="0" y="171449"/>
                </a:moveTo>
                <a:lnTo>
                  <a:pt x="626870" y="171449"/>
                </a:lnTo>
                <a:lnTo>
                  <a:pt x="626870" y="0"/>
                </a:lnTo>
                <a:lnTo>
                  <a:pt x="0" y="0"/>
                </a:lnTo>
                <a:lnTo>
                  <a:pt x="0" y="171449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9479711" y="5582126"/>
            <a:ext cx="218440" cy="143510"/>
          </a:xfrm>
          <a:custGeom>
            <a:avLst/>
            <a:gdLst/>
            <a:ahLst/>
            <a:cxnLst/>
            <a:rect l="l" t="t" r="r" b="b"/>
            <a:pathLst>
              <a:path w="218440" h="143510">
                <a:moveTo>
                  <a:pt x="0" y="143510"/>
                </a:moveTo>
                <a:lnTo>
                  <a:pt x="218150" y="143510"/>
                </a:lnTo>
                <a:lnTo>
                  <a:pt x="218150" y="0"/>
                </a:lnTo>
                <a:lnTo>
                  <a:pt x="0" y="0"/>
                </a:lnTo>
                <a:lnTo>
                  <a:pt x="0" y="14351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9479711" y="5418296"/>
            <a:ext cx="202565" cy="163830"/>
          </a:xfrm>
          <a:custGeom>
            <a:avLst/>
            <a:gdLst/>
            <a:ahLst/>
            <a:cxnLst/>
            <a:rect l="l" t="t" r="r" b="b"/>
            <a:pathLst>
              <a:path w="202565" h="163829">
                <a:moveTo>
                  <a:pt x="0" y="163829"/>
                </a:moveTo>
                <a:lnTo>
                  <a:pt x="202569" y="163829"/>
                </a:lnTo>
                <a:lnTo>
                  <a:pt x="202569" y="0"/>
                </a:lnTo>
                <a:lnTo>
                  <a:pt x="0" y="0"/>
                </a:lnTo>
                <a:lnTo>
                  <a:pt x="0" y="163829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9479711" y="5287486"/>
            <a:ext cx="218440" cy="130810"/>
          </a:xfrm>
          <a:custGeom>
            <a:avLst/>
            <a:gdLst/>
            <a:ahLst/>
            <a:cxnLst/>
            <a:rect l="l" t="t" r="r" b="b"/>
            <a:pathLst>
              <a:path w="218440" h="130810">
                <a:moveTo>
                  <a:pt x="0" y="130810"/>
                </a:moveTo>
                <a:lnTo>
                  <a:pt x="218150" y="130810"/>
                </a:lnTo>
                <a:lnTo>
                  <a:pt x="218150" y="0"/>
                </a:lnTo>
                <a:lnTo>
                  <a:pt x="0" y="0"/>
                </a:lnTo>
                <a:lnTo>
                  <a:pt x="0" y="13081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9479711" y="5116036"/>
            <a:ext cx="612775" cy="171450"/>
          </a:xfrm>
          <a:custGeom>
            <a:avLst/>
            <a:gdLst/>
            <a:ahLst/>
            <a:cxnLst/>
            <a:rect l="l" t="t" r="r" b="b"/>
            <a:pathLst>
              <a:path w="612775" h="171450">
                <a:moveTo>
                  <a:pt x="0" y="171450"/>
                </a:moveTo>
                <a:lnTo>
                  <a:pt x="612494" y="171450"/>
                </a:lnTo>
                <a:lnTo>
                  <a:pt x="612494" y="0"/>
                </a:lnTo>
                <a:lnTo>
                  <a:pt x="0" y="0"/>
                </a:lnTo>
                <a:lnTo>
                  <a:pt x="0" y="17145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9690071" y="5418159"/>
            <a:ext cx="0" cy="164465"/>
          </a:xfrm>
          <a:custGeom>
            <a:avLst/>
            <a:gdLst/>
            <a:ahLst/>
            <a:cxnLst/>
            <a:rect l="l" t="t" r="r" b="b"/>
            <a:pathLst>
              <a:path h="164464">
                <a:moveTo>
                  <a:pt x="0" y="0"/>
                </a:moveTo>
                <a:lnTo>
                  <a:pt x="0" y="164214"/>
                </a:lnTo>
              </a:path>
            </a:pathLst>
          </a:custGeom>
          <a:ln w="15580">
            <a:solidFill>
              <a:srgbClr val="5252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9697861" y="5418159"/>
            <a:ext cx="347980" cy="164465"/>
          </a:xfrm>
          <a:custGeom>
            <a:avLst/>
            <a:gdLst/>
            <a:ahLst/>
            <a:cxnLst/>
            <a:rect l="l" t="t" r="r" b="b"/>
            <a:pathLst>
              <a:path w="347979" h="164464">
                <a:moveTo>
                  <a:pt x="347601" y="0"/>
                </a:moveTo>
                <a:lnTo>
                  <a:pt x="0" y="0"/>
                </a:lnTo>
                <a:lnTo>
                  <a:pt x="0" y="164214"/>
                </a:lnTo>
                <a:lnTo>
                  <a:pt x="347601" y="164214"/>
                </a:lnTo>
                <a:lnTo>
                  <a:pt x="347601" y="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6990792" y="5723208"/>
            <a:ext cx="622300" cy="173990"/>
          </a:xfrm>
          <a:custGeom>
            <a:avLst/>
            <a:gdLst/>
            <a:ahLst/>
            <a:cxnLst/>
            <a:rect l="l" t="t" r="r" b="b"/>
            <a:pathLst>
              <a:path w="622300" h="173989">
                <a:moveTo>
                  <a:pt x="0" y="0"/>
                </a:moveTo>
                <a:lnTo>
                  <a:pt x="622075" y="0"/>
                </a:lnTo>
                <a:lnTo>
                  <a:pt x="622075" y="173795"/>
                </a:lnTo>
                <a:lnTo>
                  <a:pt x="0" y="173795"/>
                </a:lnTo>
                <a:lnTo>
                  <a:pt x="0" y="0"/>
                </a:lnTo>
                <a:close/>
              </a:path>
            </a:pathLst>
          </a:custGeom>
          <a:solidFill>
            <a:srgbClr val="92B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6990792" y="5114912"/>
            <a:ext cx="622300" cy="173990"/>
          </a:xfrm>
          <a:custGeom>
            <a:avLst/>
            <a:gdLst/>
            <a:ahLst/>
            <a:cxnLst/>
            <a:rect l="l" t="t" r="r" b="b"/>
            <a:pathLst>
              <a:path w="622300" h="173989">
                <a:moveTo>
                  <a:pt x="0" y="0"/>
                </a:moveTo>
                <a:lnTo>
                  <a:pt x="622075" y="0"/>
                </a:lnTo>
                <a:lnTo>
                  <a:pt x="622075" y="173795"/>
                </a:lnTo>
                <a:lnTo>
                  <a:pt x="0" y="173795"/>
                </a:lnTo>
                <a:lnTo>
                  <a:pt x="0" y="0"/>
                </a:lnTo>
                <a:close/>
              </a:path>
            </a:pathLst>
          </a:custGeom>
          <a:solidFill>
            <a:srgbClr val="92B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6990792" y="5412767"/>
            <a:ext cx="622300" cy="173990"/>
          </a:xfrm>
          <a:custGeom>
            <a:avLst/>
            <a:gdLst/>
            <a:ahLst/>
            <a:cxnLst/>
            <a:rect l="l" t="t" r="r" b="b"/>
            <a:pathLst>
              <a:path w="622300" h="173989">
                <a:moveTo>
                  <a:pt x="0" y="0"/>
                </a:moveTo>
                <a:lnTo>
                  <a:pt x="622075" y="0"/>
                </a:lnTo>
                <a:lnTo>
                  <a:pt x="622075" y="173795"/>
                </a:lnTo>
                <a:lnTo>
                  <a:pt x="0" y="173795"/>
                </a:lnTo>
                <a:lnTo>
                  <a:pt x="0" y="0"/>
                </a:lnTo>
                <a:close/>
              </a:path>
            </a:pathLst>
          </a:custGeom>
          <a:solidFill>
            <a:srgbClr val="92B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649812" y="966727"/>
            <a:ext cx="7560944" cy="567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50" b="1" i="0">
                <a:solidFill>
                  <a:srgbClr val="95BE00"/>
                </a:solidFill>
                <a:latin typeface="Gilroy"/>
                <a:cs typeface="Gilro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92682" y="2982750"/>
            <a:ext cx="17318735" cy="2413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rgbClr val="504F5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image" Target="../media/image130.png"/><Relationship Id="rId26" Type="http://schemas.openxmlformats.org/officeDocument/2006/relationships/image" Target="../media/image138.png"/><Relationship Id="rId39" Type="http://schemas.openxmlformats.org/officeDocument/2006/relationships/image" Target="../media/image87.png"/><Relationship Id="rId21" Type="http://schemas.openxmlformats.org/officeDocument/2006/relationships/image" Target="../media/image133.png"/><Relationship Id="rId34" Type="http://schemas.openxmlformats.org/officeDocument/2006/relationships/image" Target="../media/image146.png"/><Relationship Id="rId42" Type="http://schemas.openxmlformats.org/officeDocument/2006/relationships/image" Target="../media/image153.png"/><Relationship Id="rId47" Type="http://schemas.openxmlformats.org/officeDocument/2006/relationships/image" Target="../media/image158.png"/><Relationship Id="rId50" Type="http://schemas.openxmlformats.org/officeDocument/2006/relationships/image" Target="../media/image161.png"/><Relationship Id="rId55" Type="http://schemas.openxmlformats.org/officeDocument/2006/relationships/image" Target="../media/image166.png"/><Relationship Id="rId7" Type="http://schemas.openxmlformats.org/officeDocument/2006/relationships/image" Target="../media/image121.png"/><Relationship Id="rId12" Type="http://schemas.openxmlformats.org/officeDocument/2006/relationships/image" Target="../media/image125.png"/><Relationship Id="rId17" Type="http://schemas.openxmlformats.org/officeDocument/2006/relationships/image" Target="../media/image129.png"/><Relationship Id="rId25" Type="http://schemas.openxmlformats.org/officeDocument/2006/relationships/image" Target="../media/image137.png"/><Relationship Id="rId33" Type="http://schemas.openxmlformats.org/officeDocument/2006/relationships/image" Target="../media/image145.png"/><Relationship Id="rId38" Type="http://schemas.openxmlformats.org/officeDocument/2006/relationships/image" Target="../media/image150.png"/><Relationship Id="rId46" Type="http://schemas.openxmlformats.org/officeDocument/2006/relationships/image" Target="../media/image157.png"/><Relationship Id="rId2" Type="http://schemas.openxmlformats.org/officeDocument/2006/relationships/image" Target="../media/image116.png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29" Type="http://schemas.openxmlformats.org/officeDocument/2006/relationships/image" Target="../media/image141.png"/><Relationship Id="rId41" Type="http://schemas.openxmlformats.org/officeDocument/2006/relationships/image" Target="../media/image152.png"/><Relationship Id="rId54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59.png"/><Relationship Id="rId24" Type="http://schemas.openxmlformats.org/officeDocument/2006/relationships/image" Target="../media/image136.png"/><Relationship Id="rId32" Type="http://schemas.openxmlformats.org/officeDocument/2006/relationships/image" Target="../media/image144.png"/><Relationship Id="rId37" Type="http://schemas.openxmlformats.org/officeDocument/2006/relationships/image" Target="../media/image149.png"/><Relationship Id="rId40" Type="http://schemas.openxmlformats.org/officeDocument/2006/relationships/image" Target="../media/image151.png"/><Relationship Id="rId45" Type="http://schemas.openxmlformats.org/officeDocument/2006/relationships/image" Target="../media/image156.png"/><Relationship Id="rId53" Type="http://schemas.openxmlformats.org/officeDocument/2006/relationships/image" Target="../media/image164.png"/><Relationship Id="rId58" Type="http://schemas.openxmlformats.org/officeDocument/2006/relationships/image" Target="../media/image169.png"/><Relationship Id="rId5" Type="http://schemas.openxmlformats.org/officeDocument/2006/relationships/image" Target="../media/image119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28" Type="http://schemas.openxmlformats.org/officeDocument/2006/relationships/image" Target="../media/image140.png"/><Relationship Id="rId36" Type="http://schemas.openxmlformats.org/officeDocument/2006/relationships/image" Target="../media/image148.png"/><Relationship Id="rId49" Type="http://schemas.openxmlformats.org/officeDocument/2006/relationships/image" Target="../media/image160.png"/><Relationship Id="rId57" Type="http://schemas.openxmlformats.org/officeDocument/2006/relationships/image" Target="../media/image168.png"/><Relationship Id="rId10" Type="http://schemas.openxmlformats.org/officeDocument/2006/relationships/image" Target="../media/image124.png"/><Relationship Id="rId19" Type="http://schemas.openxmlformats.org/officeDocument/2006/relationships/image" Target="../media/image131.png"/><Relationship Id="rId31" Type="http://schemas.openxmlformats.org/officeDocument/2006/relationships/image" Target="../media/image143.png"/><Relationship Id="rId44" Type="http://schemas.openxmlformats.org/officeDocument/2006/relationships/image" Target="../media/image155.png"/><Relationship Id="rId52" Type="http://schemas.openxmlformats.org/officeDocument/2006/relationships/image" Target="../media/image163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Relationship Id="rId27" Type="http://schemas.openxmlformats.org/officeDocument/2006/relationships/image" Target="../media/image139.png"/><Relationship Id="rId30" Type="http://schemas.openxmlformats.org/officeDocument/2006/relationships/image" Target="../media/image142.png"/><Relationship Id="rId35" Type="http://schemas.openxmlformats.org/officeDocument/2006/relationships/image" Target="../media/image147.png"/><Relationship Id="rId43" Type="http://schemas.openxmlformats.org/officeDocument/2006/relationships/image" Target="../media/image154.png"/><Relationship Id="rId48" Type="http://schemas.openxmlformats.org/officeDocument/2006/relationships/image" Target="../media/image159.png"/><Relationship Id="rId56" Type="http://schemas.openxmlformats.org/officeDocument/2006/relationships/image" Target="../media/image167.png"/><Relationship Id="rId8" Type="http://schemas.openxmlformats.org/officeDocument/2006/relationships/image" Target="../media/image122.png"/><Relationship Id="rId51" Type="http://schemas.openxmlformats.org/officeDocument/2006/relationships/image" Target="../media/image162.png"/><Relationship Id="rId3" Type="http://schemas.openxmlformats.org/officeDocument/2006/relationships/image" Target="../media/image1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hyperlink" Target="mailto:con&#64257;dence.cph@gmail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9" Type="http://schemas.openxmlformats.org/officeDocument/2006/relationships/image" Target="../media/image86.png"/><Relationship Id="rId21" Type="http://schemas.openxmlformats.org/officeDocument/2006/relationships/image" Target="../media/image68.png"/><Relationship Id="rId34" Type="http://schemas.openxmlformats.org/officeDocument/2006/relationships/image" Target="../media/image81.png"/><Relationship Id="rId42" Type="http://schemas.openxmlformats.org/officeDocument/2006/relationships/image" Target="../media/image89.png"/><Relationship Id="rId47" Type="http://schemas.openxmlformats.org/officeDocument/2006/relationships/image" Target="../media/image94.png"/><Relationship Id="rId50" Type="http://schemas.openxmlformats.org/officeDocument/2006/relationships/image" Target="../media/image97.png"/><Relationship Id="rId55" Type="http://schemas.openxmlformats.org/officeDocument/2006/relationships/image" Target="../media/image102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33" Type="http://schemas.openxmlformats.org/officeDocument/2006/relationships/image" Target="../media/image80.png"/><Relationship Id="rId38" Type="http://schemas.openxmlformats.org/officeDocument/2006/relationships/image" Target="../media/image85.png"/><Relationship Id="rId46" Type="http://schemas.openxmlformats.org/officeDocument/2006/relationships/image" Target="../media/image93.png"/><Relationship Id="rId59" Type="http://schemas.openxmlformats.org/officeDocument/2006/relationships/image" Target="../media/image106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29" Type="http://schemas.openxmlformats.org/officeDocument/2006/relationships/image" Target="../media/image76.png"/><Relationship Id="rId41" Type="http://schemas.openxmlformats.org/officeDocument/2006/relationships/image" Target="../media/image88.png"/><Relationship Id="rId5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image" Target="../media/image71.png"/><Relationship Id="rId32" Type="http://schemas.openxmlformats.org/officeDocument/2006/relationships/image" Target="../media/image79.png"/><Relationship Id="rId37" Type="http://schemas.openxmlformats.org/officeDocument/2006/relationships/image" Target="../media/image84.png"/><Relationship Id="rId40" Type="http://schemas.openxmlformats.org/officeDocument/2006/relationships/image" Target="../media/image87.png"/><Relationship Id="rId45" Type="http://schemas.openxmlformats.org/officeDocument/2006/relationships/image" Target="../media/image92.png"/><Relationship Id="rId53" Type="http://schemas.openxmlformats.org/officeDocument/2006/relationships/image" Target="../media/image100.png"/><Relationship Id="rId58" Type="http://schemas.openxmlformats.org/officeDocument/2006/relationships/image" Target="../media/image105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36" Type="http://schemas.openxmlformats.org/officeDocument/2006/relationships/image" Target="../media/image83.png"/><Relationship Id="rId49" Type="http://schemas.openxmlformats.org/officeDocument/2006/relationships/image" Target="../media/image96.png"/><Relationship Id="rId57" Type="http://schemas.openxmlformats.org/officeDocument/2006/relationships/image" Target="../media/image104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31" Type="http://schemas.openxmlformats.org/officeDocument/2006/relationships/image" Target="../media/image78.png"/><Relationship Id="rId44" Type="http://schemas.openxmlformats.org/officeDocument/2006/relationships/image" Target="../media/image91.png"/><Relationship Id="rId52" Type="http://schemas.openxmlformats.org/officeDocument/2006/relationships/image" Target="../media/image99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Relationship Id="rId35" Type="http://schemas.openxmlformats.org/officeDocument/2006/relationships/image" Target="../media/image82.png"/><Relationship Id="rId43" Type="http://schemas.openxmlformats.org/officeDocument/2006/relationships/image" Target="../media/image90.png"/><Relationship Id="rId48" Type="http://schemas.openxmlformats.org/officeDocument/2006/relationships/image" Target="../media/image95.png"/><Relationship Id="rId56" Type="http://schemas.openxmlformats.org/officeDocument/2006/relationships/image" Target="../media/image103.png"/><Relationship Id="rId8" Type="http://schemas.openxmlformats.org/officeDocument/2006/relationships/image" Target="../media/image55.png"/><Relationship Id="rId51" Type="http://schemas.openxmlformats.org/officeDocument/2006/relationships/image" Target="../media/image98.png"/><Relationship Id="rId3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8033" y="6140486"/>
            <a:ext cx="7747000" cy="571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550" b="1" spc="10" dirty="0">
                <a:solidFill>
                  <a:srgbClr val="92BB1F"/>
                </a:solidFill>
                <a:latin typeface="Montserrat"/>
                <a:cs typeface="Montserrat"/>
              </a:rPr>
              <a:t>Центр психологічної</a:t>
            </a:r>
            <a:r>
              <a:rPr sz="3550" b="1" spc="-70" dirty="0">
                <a:solidFill>
                  <a:srgbClr val="92BB1F"/>
                </a:solidFill>
                <a:latin typeface="Montserrat"/>
                <a:cs typeface="Montserrat"/>
              </a:rPr>
              <a:t> </a:t>
            </a:r>
            <a:r>
              <a:rPr sz="3550" b="1" spc="20" dirty="0">
                <a:solidFill>
                  <a:srgbClr val="92BB1F"/>
                </a:solidFill>
                <a:latin typeface="Montserrat"/>
                <a:cs typeface="Montserrat"/>
              </a:rPr>
              <a:t>допомоги</a:t>
            </a:r>
            <a:endParaRPr sz="3550">
              <a:latin typeface="Montserrat"/>
              <a:cs typeface="Montserra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103423" y="5644940"/>
            <a:ext cx="5149215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787525" algn="l"/>
              </a:tabLst>
            </a:pPr>
            <a:r>
              <a:rPr sz="2650" b="1" spc="-30" dirty="0">
                <a:solidFill>
                  <a:srgbClr val="504F52"/>
                </a:solidFill>
                <a:latin typeface="Gilroy"/>
                <a:cs typeface="Gilroy"/>
              </a:rPr>
              <a:t>Голова</a:t>
            </a:r>
            <a:r>
              <a:rPr sz="2650" b="1" spc="70" dirty="0">
                <a:solidFill>
                  <a:srgbClr val="504F52"/>
                </a:solidFill>
                <a:latin typeface="Gilroy"/>
                <a:cs typeface="Gilroy"/>
              </a:rPr>
              <a:t> </a:t>
            </a:r>
            <a:r>
              <a:rPr sz="2650" b="1" spc="-40" dirty="0">
                <a:solidFill>
                  <a:srgbClr val="504F52"/>
                </a:solidFill>
                <a:latin typeface="Gilroy"/>
                <a:cs typeface="Gilroy"/>
              </a:rPr>
              <a:t>ГО	</a:t>
            </a:r>
            <a:r>
              <a:rPr sz="2650" b="1" spc="-5" dirty="0">
                <a:solidFill>
                  <a:srgbClr val="504F52"/>
                </a:solidFill>
                <a:latin typeface="Gilroy"/>
                <a:cs typeface="Gilroy"/>
              </a:rPr>
              <a:t>«ЦПД </a:t>
            </a:r>
            <a:r>
              <a:rPr sz="2650" b="1" spc="-20" dirty="0">
                <a:solidFill>
                  <a:srgbClr val="504F52"/>
                </a:solidFill>
                <a:latin typeface="Gilroy"/>
                <a:cs typeface="Gilroy"/>
              </a:rPr>
              <a:t>«Конфіденс»</a:t>
            </a:r>
            <a:r>
              <a:rPr sz="2650" b="1" spc="90" dirty="0">
                <a:solidFill>
                  <a:srgbClr val="504F52"/>
                </a:solidFill>
                <a:latin typeface="Gilroy"/>
                <a:cs typeface="Gilroy"/>
              </a:rPr>
              <a:t> </a:t>
            </a:r>
            <a:r>
              <a:rPr sz="2650" b="1" spc="20" dirty="0">
                <a:solidFill>
                  <a:srgbClr val="504F52"/>
                </a:solidFill>
                <a:latin typeface="Montserrat"/>
                <a:cs typeface="Montserrat"/>
              </a:rPr>
              <a:t>‒</a:t>
            </a:r>
            <a:endParaRPr sz="2650">
              <a:latin typeface="Montserrat"/>
              <a:cs typeface="Montserra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124815" y="6093750"/>
            <a:ext cx="5106670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50" b="1" spc="-15" dirty="0">
                <a:solidFill>
                  <a:srgbClr val="504F52"/>
                </a:solidFill>
                <a:latin typeface="Gilroy"/>
                <a:cs typeface="Gilroy"/>
              </a:rPr>
              <a:t>Анастасія</a:t>
            </a:r>
            <a:r>
              <a:rPr sz="4250" b="1" spc="15" dirty="0">
                <a:solidFill>
                  <a:srgbClr val="504F52"/>
                </a:solidFill>
                <a:latin typeface="Gilroy"/>
                <a:cs typeface="Gilroy"/>
              </a:rPr>
              <a:t> </a:t>
            </a:r>
            <a:r>
              <a:rPr sz="4250" b="1" spc="-55" dirty="0">
                <a:solidFill>
                  <a:srgbClr val="504F52"/>
                </a:solidFill>
                <a:latin typeface="Gilroy"/>
                <a:cs typeface="Gilroy"/>
              </a:rPr>
              <a:t>Грабовик</a:t>
            </a:r>
            <a:endParaRPr sz="4250">
              <a:latin typeface="Gilroy"/>
              <a:cs typeface="Gilroy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72224" y="2186184"/>
            <a:ext cx="2811359" cy="2811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163431" y="2077401"/>
            <a:ext cx="3028950" cy="3028950"/>
          </a:xfrm>
          <a:custGeom>
            <a:avLst/>
            <a:gdLst/>
            <a:ahLst/>
            <a:cxnLst/>
            <a:rect l="l" t="t" r="r" b="b"/>
            <a:pathLst>
              <a:path w="3028950" h="3028950">
                <a:moveTo>
                  <a:pt x="3028944" y="1514466"/>
                </a:moveTo>
                <a:lnTo>
                  <a:pt x="3028195" y="1562542"/>
                </a:lnTo>
                <a:lnTo>
                  <a:pt x="3025964" y="1610243"/>
                </a:lnTo>
                <a:lnTo>
                  <a:pt x="3022273" y="1657549"/>
                </a:lnTo>
                <a:lnTo>
                  <a:pt x="3017144" y="1704437"/>
                </a:lnTo>
                <a:lnTo>
                  <a:pt x="3010599" y="1750885"/>
                </a:lnTo>
                <a:lnTo>
                  <a:pt x="3002660" y="1796871"/>
                </a:lnTo>
                <a:lnTo>
                  <a:pt x="2993350" y="1842372"/>
                </a:lnTo>
                <a:lnTo>
                  <a:pt x="2982691" y="1887367"/>
                </a:lnTo>
                <a:lnTo>
                  <a:pt x="2970704" y="1931833"/>
                </a:lnTo>
                <a:lnTo>
                  <a:pt x="2957412" y="1975747"/>
                </a:lnTo>
                <a:lnTo>
                  <a:pt x="2942838" y="2019089"/>
                </a:lnTo>
                <a:lnTo>
                  <a:pt x="2927003" y="2061835"/>
                </a:lnTo>
                <a:lnTo>
                  <a:pt x="2909929" y="2103964"/>
                </a:lnTo>
                <a:lnTo>
                  <a:pt x="2891639" y="2145453"/>
                </a:lnTo>
                <a:lnTo>
                  <a:pt x="2872156" y="2186281"/>
                </a:lnTo>
                <a:lnTo>
                  <a:pt x="2851500" y="2226424"/>
                </a:lnTo>
                <a:lnTo>
                  <a:pt x="2829694" y="2265861"/>
                </a:lnTo>
                <a:lnTo>
                  <a:pt x="2806761" y="2304569"/>
                </a:lnTo>
                <a:lnTo>
                  <a:pt x="2782723" y="2342528"/>
                </a:lnTo>
                <a:lnTo>
                  <a:pt x="2757601" y="2379713"/>
                </a:lnTo>
                <a:lnTo>
                  <a:pt x="2731419" y="2416103"/>
                </a:lnTo>
                <a:lnTo>
                  <a:pt x="2704197" y="2451677"/>
                </a:lnTo>
                <a:lnTo>
                  <a:pt x="2675959" y="2486411"/>
                </a:lnTo>
                <a:lnTo>
                  <a:pt x="2646726" y="2520283"/>
                </a:lnTo>
                <a:lnTo>
                  <a:pt x="2616521" y="2553272"/>
                </a:lnTo>
                <a:lnTo>
                  <a:pt x="2585366" y="2585355"/>
                </a:lnTo>
                <a:lnTo>
                  <a:pt x="2553283" y="2616511"/>
                </a:lnTo>
                <a:lnTo>
                  <a:pt x="2520294" y="2646716"/>
                </a:lnTo>
                <a:lnTo>
                  <a:pt x="2486421" y="2675948"/>
                </a:lnTo>
                <a:lnTo>
                  <a:pt x="2451687" y="2704187"/>
                </a:lnTo>
                <a:lnTo>
                  <a:pt x="2416114" y="2731408"/>
                </a:lnTo>
                <a:lnTo>
                  <a:pt x="2379723" y="2757591"/>
                </a:lnTo>
                <a:lnTo>
                  <a:pt x="2342538" y="2782712"/>
                </a:lnTo>
                <a:lnTo>
                  <a:pt x="2304580" y="2806751"/>
                </a:lnTo>
                <a:lnTo>
                  <a:pt x="2265871" y="2829684"/>
                </a:lnTo>
                <a:lnTo>
                  <a:pt x="2226434" y="2851489"/>
                </a:lnTo>
                <a:lnTo>
                  <a:pt x="2186291" y="2872145"/>
                </a:lnTo>
                <a:lnTo>
                  <a:pt x="2145464" y="2891629"/>
                </a:lnTo>
                <a:lnTo>
                  <a:pt x="2103975" y="2909919"/>
                </a:lnTo>
                <a:lnTo>
                  <a:pt x="2061846" y="2926992"/>
                </a:lnTo>
                <a:lnTo>
                  <a:pt x="2019100" y="2942827"/>
                </a:lnTo>
                <a:lnTo>
                  <a:pt x="1975758" y="2957402"/>
                </a:lnTo>
                <a:lnTo>
                  <a:pt x="1931843" y="2970693"/>
                </a:lnTo>
                <a:lnTo>
                  <a:pt x="1887377" y="2982680"/>
                </a:lnTo>
                <a:lnTo>
                  <a:pt x="1842383" y="2993340"/>
                </a:lnTo>
                <a:lnTo>
                  <a:pt x="1796882" y="3002650"/>
                </a:lnTo>
                <a:lnTo>
                  <a:pt x="1750896" y="3010589"/>
                </a:lnTo>
                <a:lnTo>
                  <a:pt x="1704448" y="3017134"/>
                </a:lnTo>
                <a:lnTo>
                  <a:pt x="1657560" y="3022263"/>
                </a:lnTo>
                <a:lnTo>
                  <a:pt x="1610254" y="3025954"/>
                </a:lnTo>
                <a:lnTo>
                  <a:pt x="1562552" y="3028185"/>
                </a:lnTo>
                <a:lnTo>
                  <a:pt x="1514477" y="3028933"/>
                </a:lnTo>
                <a:lnTo>
                  <a:pt x="1466401" y="3028185"/>
                </a:lnTo>
                <a:lnTo>
                  <a:pt x="1418699" y="3025954"/>
                </a:lnTo>
                <a:lnTo>
                  <a:pt x="1371392" y="3022263"/>
                </a:lnTo>
                <a:lnTo>
                  <a:pt x="1324504" y="3017134"/>
                </a:lnTo>
                <a:lnTo>
                  <a:pt x="1278055" y="3010589"/>
                </a:lnTo>
                <a:lnTo>
                  <a:pt x="1232069" y="3002650"/>
                </a:lnTo>
                <a:lnTo>
                  <a:pt x="1186567" y="2993340"/>
                </a:lnTo>
                <a:lnTo>
                  <a:pt x="1141572" y="2982680"/>
                </a:lnTo>
                <a:lnTo>
                  <a:pt x="1097106" y="2970693"/>
                </a:lnTo>
                <a:lnTo>
                  <a:pt x="1053191" y="2957402"/>
                </a:lnTo>
                <a:lnTo>
                  <a:pt x="1009849" y="2942827"/>
                </a:lnTo>
                <a:lnTo>
                  <a:pt x="967102" y="2926992"/>
                </a:lnTo>
                <a:lnTo>
                  <a:pt x="924973" y="2909919"/>
                </a:lnTo>
                <a:lnTo>
                  <a:pt x="883484" y="2891629"/>
                </a:lnTo>
                <a:lnTo>
                  <a:pt x="842656" y="2872145"/>
                </a:lnTo>
                <a:lnTo>
                  <a:pt x="802513" y="2851489"/>
                </a:lnTo>
                <a:lnTo>
                  <a:pt x="763075" y="2829684"/>
                </a:lnTo>
                <a:lnTo>
                  <a:pt x="724366" y="2806751"/>
                </a:lnTo>
                <a:lnTo>
                  <a:pt x="686408" y="2782712"/>
                </a:lnTo>
                <a:lnTo>
                  <a:pt x="649223" y="2757591"/>
                </a:lnTo>
                <a:lnTo>
                  <a:pt x="612832" y="2731408"/>
                </a:lnTo>
                <a:lnTo>
                  <a:pt x="577258" y="2704187"/>
                </a:lnTo>
                <a:lnTo>
                  <a:pt x="542524" y="2675948"/>
                </a:lnTo>
                <a:lnTo>
                  <a:pt x="508651" y="2646716"/>
                </a:lnTo>
                <a:lnTo>
                  <a:pt x="475662" y="2616511"/>
                </a:lnTo>
                <a:lnTo>
                  <a:pt x="443579" y="2585355"/>
                </a:lnTo>
                <a:lnTo>
                  <a:pt x="412424" y="2553272"/>
                </a:lnTo>
                <a:lnTo>
                  <a:pt x="382218" y="2520283"/>
                </a:lnTo>
                <a:lnTo>
                  <a:pt x="352986" y="2486411"/>
                </a:lnTo>
                <a:lnTo>
                  <a:pt x="324747" y="2451677"/>
                </a:lnTo>
                <a:lnTo>
                  <a:pt x="297526" y="2416103"/>
                </a:lnTo>
                <a:lnTo>
                  <a:pt x="271343" y="2379713"/>
                </a:lnTo>
                <a:lnTo>
                  <a:pt x="246221" y="2342528"/>
                </a:lnTo>
                <a:lnTo>
                  <a:pt x="222183" y="2304569"/>
                </a:lnTo>
                <a:lnTo>
                  <a:pt x="199249" y="2265861"/>
                </a:lnTo>
                <a:lnTo>
                  <a:pt x="177444" y="2226424"/>
                </a:lnTo>
                <a:lnTo>
                  <a:pt x="156788" y="2186281"/>
                </a:lnTo>
                <a:lnTo>
                  <a:pt x="137304" y="2145453"/>
                </a:lnTo>
                <a:lnTo>
                  <a:pt x="119014" y="2103964"/>
                </a:lnTo>
                <a:lnTo>
                  <a:pt x="101941" y="2061835"/>
                </a:lnTo>
                <a:lnTo>
                  <a:pt x="86106" y="2019089"/>
                </a:lnTo>
                <a:lnTo>
                  <a:pt x="71531" y="1975747"/>
                </a:lnTo>
                <a:lnTo>
                  <a:pt x="58240" y="1931833"/>
                </a:lnTo>
                <a:lnTo>
                  <a:pt x="46253" y="1887367"/>
                </a:lnTo>
                <a:lnTo>
                  <a:pt x="35593" y="1842372"/>
                </a:lnTo>
                <a:lnTo>
                  <a:pt x="26283" y="1796871"/>
                </a:lnTo>
                <a:lnTo>
                  <a:pt x="18344" y="1750885"/>
                </a:lnTo>
                <a:lnTo>
                  <a:pt x="11799" y="1704437"/>
                </a:lnTo>
                <a:lnTo>
                  <a:pt x="6670" y="1657549"/>
                </a:lnTo>
                <a:lnTo>
                  <a:pt x="2979" y="1610243"/>
                </a:lnTo>
                <a:lnTo>
                  <a:pt x="748" y="1562542"/>
                </a:lnTo>
                <a:lnTo>
                  <a:pt x="0" y="1514466"/>
                </a:lnTo>
                <a:lnTo>
                  <a:pt x="748" y="1466391"/>
                </a:lnTo>
                <a:lnTo>
                  <a:pt x="2979" y="1418689"/>
                </a:lnTo>
                <a:lnTo>
                  <a:pt x="6670" y="1371384"/>
                </a:lnTo>
                <a:lnTo>
                  <a:pt x="11799" y="1324495"/>
                </a:lnTo>
                <a:lnTo>
                  <a:pt x="18344" y="1278048"/>
                </a:lnTo>
                <a:lnTo>
                  <a:pt x="26283" y="1232062"/>
                </a:lnTo>
                <a:lnTo>
                  <a:pt x="35593" y="1186561"/>
                </a:lnTo>
                <a:lnTo>
                  <a:pt x="46253" y="1141566"/>
                </a:lnTo>
                <a:lnTo>
                  <a:pt x="58240" y="1097100"/>
                </a:lnTo>
                <a:lnTo>
                  <a:pt x="71531" y="1053185"/>
                </a:lnTo>
                <a:lnTo>
                  <a:pt x="86106" y="1009844"/>
                </a:lnTo>
                <a:lnTo>
                  <a:pt x="101941" y="967098"/>
                </a:lnTo>
                <a:lnTo>
                  <a:pt x="119014" y="924969"/>
                </a:lnTo>
                <a:lnTo>
                  <a:pt x="137304" y="883480"/>
                </a:lnTo>
                <a:lnTo>
                  <a:pt x="156788" y="842652"/>
                </a:lnTo>
                <a:lnTo>
                  <a:pt x="177444" y="802509"/>
                </a:lnTo>
                <a:lnTo>
                  <a:pt x="199249" y="763072"/>
                </a:lnTo>
                <a:lnTo>
                  <a:pt x="222183" y="724363"/>
                </a:lnTo>
                <a:lnTo>
                  <a:pt x="246221" y="686405"/>
                </a:lnTo>
                <a:lnTo>
                  <a:pt x="271343" y="649220"/>
                </a:lnTo>
                <a:lnTo>
                  <a:pt x="297526" y="612830"/>
                </a:lnTo>
                <a:lnTo>
                  <a:pt x="324747" y="577256"/>
                </a:lnTo>
                <a:lnTo>
                  <a:pt x="352986" y="542522"/>
                </a:lnTo>
                <a:lnTo>
                  <a:pt x="382218" y="508650"/>
                </a:lnTo>
                <a:lnTo>
                  <a:pt x="412424" y="475661"/>
                </a:lnTo>
                <a:lnTo>
                  <a:pt x="443579" y="443578"/>
                </a:lnTo>
                <a:lnTo>
                  <a:pt x="475662" y="412422"/>
                </a:lnTo>
                <a:lnTo>
                  <a:pt x="508651" y="382217"/>
                </a:lnTo>
                <a:lnTo>
                  <a:pt x="542524" y="352985"/>
                </a:lnTo>
                <a:lnTo>
                  <a:pt x="577258" y="324746"/>
                </a:lnTo>
                <a:lnTo>
                  <a:pt x="612832" y="297525"/>
                </a:lnTo>
                <a:lnTo>
                  <a:pt x="649223" y="271342"/>
                </a:lnTo>
                <a:lnTo>
                  <a:pt x="686408" y="246221"/>
                </a:lnTo>
                <a:lnTo>
                  <a:pt x="724366" y="222182"/>
                </a:lnTo>
                <a:lnTo>
                  <a:pt x="763075" y="199249"/>
                </a:lnTo>
                <a:lnTo>
                  <a:pt x="802513" y="177444"/>
                </a:lnTo>
                <a:lnTo>
                  <a:pt x="842656" y="156788"/>
                </a:lnTo>
                <a:lnTo>
                  <a:pt x="883484" y="137304"/>
                </a:lnTo>
                <a:lnTo>
                  <a:pt x="924973" y="119014"/>
                </a:lnTo>
                <a:lnTo>
                  <a:pt x="967102" y="101941"/>
                </a:lnTo>
                <a:lnTo>
                  <a:pt x="1009849" y="86106"/>
                </a:lnTo>
                <a:lnTo>
                  <a:pt x="1053191" y="71531"/>
                </a:lnTo>
                <a:lnTo>
                  <a:pt x="1097106" y="58240"/>
                </a:lnTo>
                <a:lnTo>
                  <a:pt x="1141572" y="46253"/>
                </a:lnTo>
                <a:lnTo>
                  <a:pt x="1186567" y="35593"/>
                </a:lnTo>
                <a:lnTo>
                  <a:pt x="1232069" y="26283"/>
                </a:lnTo>
                <a:lnTo>
                  <a:pt x="1278055" y="18344"/>
                </a:lnTo>
                <a:lnTo>
                  <a:pt x="1324504" y="11799"/>
                </a:lnTo>
                <a:lnTo>
                  <a:pt x="1371392" y="6670"/>
                </a:lnTo>
                <a:lnTo>
                  <a:pt x="1418699" y="2979"/>
                </a:lnTo>
                <a:lnTo>
                  <a:pt x="1466401" y="748"/>
                </a:lnTo>
                <a:lnTo>
                  <a:pt x="1514477" y="0"/>
                </a:lnTo>
                <a:lnTo>
                  <a:pt x="1562552" y="748"/>
                </a:lnTo>
                <a:lnTo>
                  <a:pt x="1610254" y="2979"/>
                </a:lnTo>
                <a:lnTo>
                  <a:pt x="1657560" y="6670"/>
                </a:lnTo>
                <a:lnTo>
                  <a:pt x="1704448" y="11799"/>
                </a:lnTo>
                <a:lnTo>
                  <a:pt x="1750896" y="18344"/>
                </a:lnTo>
                <a:lnTo>
                  <a:pt x="1796882" y="26283"/>
                </a:lnTo>
                <a:lnTo>
                  <a:pt x="1842383" y="35593"/>
                </a:lnTo>
                <a:lnTo>
                  <a:pt x="1887377" y="46253"/>
                </a:lnTo>
                <a:lnTo>
                  <a:pt x="1931843" y="58240"/>
                </a:lnTo>
                <a:lnTo>
                  <a:pt x="1975758" y="71531"/>
                </a:lnTo>
                <a:lnTo>
                  <a:pt x="2019100" y="86106"/>
                </a:lnTo>
                <a:lnTo>
                  <a:pt x="2061846" y="101941"/>
                </a:lnTo>
                <a:lnTo>
                  <a:pt x="2103975" y="119014"/>
                </a:lnTo>
                <a:lnTo>
                  <a:pt x="2145464" y="137304"/>
                </a:lnTo>
                <a:lnTo>
                  <a:pt x="2186291" y="156788"/>
                </a:lnTo>
                <a:lnTo>
                  <a:pt x="2226434" y="177444"/>
                </a:lnTo>
                <a:lnTo>
                  <a:pt x="2265871" y="199249"/>
                </a:lnTo>
                <a:lnTo>
                  <a:pt x="2304580" y="222182"/>
                </a:lnTo>
                <a:lnTo>
                  <a:pt x="2342538" y="246221"/>
                </a:lnTo>
                <a:lnTo>
                  <a:pt x="2379723" y="271342"/>
                </a:lnTo>
                <a:lnTo>
                  <a:pt x="2416114" y="297525"/>
                </a:lnTo>
                <a:lnTo>
                  <a:pt x="2451687" y="324746"/>
                </a:lnTo>
                <a:lnTo>
                  <a:pt x="2486421" y="352985"/>
                </a:lnTo>
                <a:lnTo>
                  <a:pt x="2520294" y="382217"/>
                </a:lnTo>
                <a:lnTo>
                  <a:pt x="2553283" y="412422"/>
                </a:lnTo>
                <a:lnTo>
                  <a:pt x="2585366" y="443578"/>
                </a:lnTo>
                <a:lnTo>
                  <a:pt x="2616521" y="475661"/>
                </a:lnTo>
                <a:lnTo>
                  <a:pt x="2646726" y="508650"/>
                </a:lnTo>
                <a:lnTo>
                  <a:pt x="2675959" y="542522"/>
                </a:lnTo>
                <a:lnTo>
                  <a:pt x="2704197" y="577256"/>
                </a:lnTo>
                <a:lnTo>
                  <a:pt x="2731419" y="612830"/>
                </a:lnTo>
                <a:lnTo>
                  <a:pt x="2757601" y="649220"/>
                </a:lnTo>
                <a:lnTo>
                  <a:pt x="2782723" y="686405"/>
                </a:lnTo>
                <a:lnTo>
                  <a:pt x="2806761" y="724363"/>
                </a:lnTo>
                <a:lnTo>
                  <a:pt x="2829694" y="763072"/>
                </a:lnTo>
                <a:lnTo>
                  <a:pt x="2851500" y="802509"/>
                </a:lnTo>
                <a:lnTo>
                  <a:pt x="2872156" y="842652"/>
                </a:lnTo>
                <a:lnTo>
                  <a:pt x="2891639" y="883480"/>
                </a:lnTo>
                <a:lnTo>
                  <a:pt x="2909929" y="924969"/>
                </a:lnTo>
                <a:lnTo>
                  <a:pt x="2927003" y="967098"/>
                </a:lnTo>
                <a:lnTo>
                  <a:pt x="2942838" y="1009844"/>
                </a:lnTo>
                <a:lnTo>
                  <a:pt x="2957412" y="1053185"/>
                </a:lnTo>
                <a:lnTo>
                  <a:pt x="2970704" y="1097100"/>
                </a:lnTo>
                <a:lnTo>
                  <a:pt x="2982691" y="1141566"/>
                </a:lnTo>
                <a:lnTo>
                  <a:pt x="2993350" y="1186561"/>
                </a:lnTo>
                <a:lnTo>
                  <a:pt x="3002660" y="1232062"/>
                </a:lnTo>
                <a:lnTo>
                  <a:pt x="3010599" y="1278048"/>
                </a:lnTo>
                <a:lnTo>
                  <a:pt x="3017144" y="1324495"/>
                </a:lnTo>
                <a:lnTo>
                  <a:pt x="3022273" y="1371384"/>
                </a:lnTo>
                <a:lnTo>
                  <a:pt x="3025964" y="1418689"/>
                </a:lnTo>
                <a:lnTo>
                  <a:pt x="3028195" y="1466391"/>
                </a:lnTo>
                <a:lnTo>
                  <a:pt x="3028944" y="1514466"/>
                </a:lnTo>
                <a:close/>
              </a:path>
            </a:pathLst>
          </a:custGeom>
          <a:ln w="35339">
            <a:solidFill>
              <a:srgbClr val="95B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177742" y="7335264"/>
            <a:ext cx="4960620" cy="2433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  <a:buClr>
                <a:srgbClr val="9358C6"/>
              </a:buClr>
              <a:buFont typeface="Gilroy"/>
              <a:buChar char="•"/>
              <a:tabLst>
                <a:tab pos="204470" algn="l"/>
                <a:tab pos="2073910" algn="l"/>
              </a:tabLst>
            </a:pPr>
            <a:r>
              <a:rPr lang="uk-UA" sz="2450" spc="175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uk-UA" sz="2450" spc="14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2450" spc="-85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uk-UA" sz="2450" spc="10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упник</a:t>
            </a:r>
            <a:r>
              <a:rPr lang="ru-RU" sz="245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50" spc="75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</a:t>
            </a:r>
            <a:r>
              <a:rPr lang="uk-UA" sz="2450" spc="35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450" spc="-6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uk-UA" sz="2450" spc="-6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uk-UA" sz="2450" spc="-5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k-UA" sz="2450" spc="10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-юнаць</a:t>
            </a:r>
            <a:r>
              <a:rPr lang="uk-UA" sz="2450" spc="5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uk-UA" sz="2450" spc="45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ої</a:t>
            </a:r>
            <a:r>
              <a:rPr sz="2450" spc="45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2450" spc="8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секції </a:t>
            </a:r>
            <a:r>
              <a:rPr sz="2450" spc="9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Української спілки  </a:t>
            </a:r>
            <a:r>
              <a:rPr sz="2450" spc="11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психотерапевтів </a:t>
            </a:r>
            <a:r>
              <a:rPr sz="2450" spc="55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міста</a:t>
            </a:r>
            <a:r>
              <a:rPr sz="2450" spc="-215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50" spc="145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Києва</a:t>
            </a:r>
            <a:endParaRPr sz="2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835" indent="-191770">
              <a:lnSpc>
                <a:spcPct val="100000"/>
              </a:lnSpc>
              <a:spcBef>
                <a:spcPts val="2085"/>
              </a:spcBef>
              <a:buClr>
                <a:srgbClr val="9358C6"/>
              </a:buClr>
              <a:buFont typeface="Gilroy"/>
              <a:buChar char="•"/>
              <a:tabLst>
                <a:tab pos="204470" algn="l"/>
              </a:tabLst>
            </a:pPr>
            <a:r>
              <a:rPr lang="uk-UA" sz="2450" spc="-5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дит</a:t>
            </a:r>
            <a:r>
              <a:rPr lang="ru-RU" sz="2450" spc="-5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uk-UA" sz="2450" spc="-5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чий</a:t>
            </a:r>
            <a:r>
              <a:rPr sz="2450" spc="-45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50" spc="12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психотерапевт</a:t>
            </a:r>
            <a:endParaRPr sz="2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835" indent="-191770">
              <a:lnSpc>
                <a:spcPct val="100000"/>
              </a:lnSpc>
              <a:spcBef>
                <a:spcPts val="2090"/>
              </a:spcBef>
              <a:buClr>
                <a:srgbClr val="9358C6"/>
              </a:buClr>
              <a:buFont typeface="Gilroy"/>
              <a:buChar char="•"/>
              <a:tabLst>
                <a:tab pos="204470" algn="l"/>
              </a:tabLst>
            </a:pPr>
            <a:r>
              <a:rPr sz="2450" spc="13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поведінковий</a:t>
            </a:r>
            <a:r>
              <a:rPr sz="2450" spc="-5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50" spc="120" dirty="0">
                <a:solidFill>
                  <a:srgbClr val="504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терапіст-АВА</a:t>
            </a:r>
            <a:endParaRPr sz="2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17818" y="1739860"/>
            <a:ext cx="8007048" cy="79460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842931" y="5350652"/>
            <a:ext cx="1710055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350" b="1" spc="5" dirty="0">
                <a:solidFill>
                  <a:srgbClr val="525251"/>
                </a:solidFill>
                <a:latin typeface="Gilroy"/>
                <a:cs typeface="Gilroy"/>
              </a:rPr>
              <a:t>ДИТИНА</a:t>
            </a:r>
            <a:endParaRPr sz="3350">
              <a:latin typeface="Gilroy"/>
              <a:cs typeface="Gilro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047106" y="5443620"/>
            <a:ext cx="1657350" cy="42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b="1" spc="10" dirty="0">
                <a:solidFill>
                  <a:srgbClr val="525251"/>
                </a:solidFill>
                <a:latin typeface="Gilroy"/>
                <a:cs typeface="Gilroy"/>
              </a:rPr>
              <a:t>О</a:t>
            </a:r>
            <a:r>
              <a:rPr sz="2650" b="1" spc="-15" dirty="0">
                <a:solidFill>
                  <a:srgbClr val="525251"/>
                </a:solidFill>
                <a:latin typeface="Gilroy"/>
                <a:cs typeface="Gilroy"/>
              </a:rPr>
              <a:t>С</a:t>
            </a:r>
            <a:r>
              <a:rPr sz="2650" b="1" spc="-20" dirty="0">
                <a:solidFill>
                  <a:srgbClr val="525251"/>
                </a:solidFill>
                <a:latin typeface="Gilroy"/>
                <a:cs typeface="Gilroy"/>
              </a:rPr>
              <a:t>ВІ</a:t>
            </a:r>
            <a:r>
              <a:rPr sz="2650" b="1" spc="-114" dirty="0">
                <a:solidFill>
                  <a:srgbClr val="525251"/>
                </a:solidFill>
                <a:latin typeface="Gilroy"/>
                <a:cs typeface="Gilroy"/>
              </a:rPr>
              <a:t>Т</a:t>
            </a:r>
            <a:r>
              <a:rPr sz="2650" b="1" spc="-10" dirty="0">
                <a:solidFill>
                  <a:srgbClr val="525251"/>
                </a:solidFill>
                <a:latin typeface="Gilroy"/>
                <a:cs typeface="Gilroy"/>
              </a:rPr>
              <a:t>ЯНИ</a:t>
            </a:r>
            <a:endParaRPr sz="2650">
              <a:latin typeface="Gilroy"/>
              <a:cs typeface="Gilroy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868451" y="5443620"/>
            <a:ext cx="1339850" cy="42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b="1" spc="-95" dirty="0">
                <a:solidFill>
                  <a:srgbClr val="525251"/>
                </a:solidFill>
                <a:latin typeface="Gilroy"/>
                <a:cs typeface="Gilroy"/>
              </a:rPr>
              <a:t>Ф</a:t>
            </a:r>
            <a:r>
              <a:rPr sz="2650" b="1" spc="-35" dirty="0">
                <a:solidFill>
                  <a:srgbClr val="525251"/>
                </a:solidFill>
                <a:latin typeface="Gilroy"/>
                <a:cs typeface="Gilroy"/>
              </a:rPr>
              <a:t>АХІВЦІ</a:t>
            </a:r>
            <a:endParaRPr sz="2650">
              <a:latin typeface="Gilroy"/>
              <a:cs typeface="Gilro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995785" y="2411529"/>
            <a:ext cx="1453515" cy="8331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7950">
              <a:lnSpc>
                <a:spcPct val="100000"/>
              </a:lnSpc>
              <a:spcBef>
                <a:spcPts val="95"/>
              </a:spcBef>
            </a:pPr>
            <a:r>
              <a:rPr sz="2650" b="1" spc="-50" dirty="0">
                <a:solidFill>
                  <a:srgbClr val="525251"/>
                </a:solidFill>
                <a:latin typeface="Gilroy"/>
                <a:cs typeface="Gilroy"/>
              </a:rPr>
              <a:t>БАТЬКИ  </a:t>
            </a:r>
            <a:r>
              <a:rPr sz="2650" b="1" spc="-25" dirty="0">
                <a:solidFill>
                  <a:srgbClr val="525251"/>
                </a:solidFill>
                <a:latin typeface="Gilroy"/>
                <a:cs typeface="Gilroy"/>
              </a:rPr>
              <a:t>ОПІ</a:t>
            </a:r>
            <a:r>
              <a:rPr sz="2650" b="1" spc="-80" dirty="0">
                <a:solidFill>
                  <a:srgbClr val="525251"/>
                </a:solidFill>
                <a:latin typeface="Gilroy"/>
                <a:cs typeface="Gilroy"/>
              </a:rPr>
              <a:t>К</a:t>
            </a:r>
            <a:r>
              <a:rPr sz="2650" b="1" spc="-30" dirty="0">
                <a:solidFill>
                  <a:srgbClr val="525251"/>
                </a:solidFill>
                <a:latin typeface="Gilroy"/>
                <a:cs typeface="Gilroy"/>
              </a:rPr>
              <a:t>УНИ</a:t>
            </a:r>
            <a:endParaRPr sz="2650">
              <a:latin typeface="Gilroy"/>
              <a:cs typeface="Gilroy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026392" y="8282989"/>
            <a:ext cx="1329055" cy="42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b="1" spc="-25" dirty="0">
                <a:solidFill>
                  <a:srgbClr val="525251"/>
                </a:solidFill>
                <a:latin typeface="Gilroy"/>
                <a:cs typeface="Gilroy"/>
              </a:rPr>
              <a:t>С</a:t>
            </a:r>
            <a:r>
              <a:rPr sz="2650" b="1" spc="-40" dirty="0">
                <a:solidFill>
                  <a:srgbClr val="525251"/>
                </a:solidFill>
                <a:latin typeface="Gilroy"/>
                <a:cs typeface="Gilroy"/>
              </a:rPr>
              <a:t>ОЦІУМ</a:t>
            </a:r>
            <a:endParaRPr sz="2650">
              <a:latin typeface="Gilroy"/>
              <a:cs typeface="Gilro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5513" y="2170408"/>
            <a:ext cx="10179050" cy="1457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0"/>
              </a:spcBef>
              <a:buClr>
                <a:srgbClr val="9358C6"/>
              </a:buClr>
              <a:buFont typeface="Gilroy"/>
              <a:buChar char="•"/>
              <a:tabLst>
                <a:tab pos="250825" algn="l"/>
              </a:tabLst>
            </a:pPr>
            <a:r>
              <a:rPr sz="3100" spc="80" dirty="0">
                <a:solidFill>
                  <a:srgbClr val="504F52"/>
                </a:solidFill>
                <a:latin typeface="Arial"/>
                <a:cs typeface="Arial"/>
              </a:rPr>
              <a:t>уперше</a:t>
            </a:r>
            <a:r>
              <a:rPr sz="3100" spc="-16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70" dirty="0">
                <a:solidFill>
                  <a:srgbClr val="504F52"/>
                </a:solidFill>
                <a:latin typeface="Arial"/>
                <a:cs typeface="Arial"/>
              </a:rPr>
              <a:t>в</a:t>
            </a:r>
            <a:r>
              <a:rPr sz="3100" spc="-15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504F52"/>
                </a:solidFill>
                <a:latin typeface="Arial"/>
                <a:cs typeface="Arial"/>
              </a:rPr>
              <a:t>межах</a:t>
            </a:r>
            <a:r>
              <a:rPr sz="3100" spc="-15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504F52"/>
                </a:solidFill>
                <a:latin typeface="Arial"/>
                <a:cs typeface="Arial"/>
              </a:rPr>
              <a:t>двох</a:t>
            </a:r>
            <a:r>
              <a:rPr sz="3100" spc="-15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504F52"/>
                </a:solidFill>
                <a:latin typeface="Arial"/>
                <a:cs typeface="Arial"/>
              </a:rPr>
              <a:t>областей</a:t>
            </a:r>
            <a:r>
              <a:rPr sz="3100" spc="-16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504F52"/>
                </a:solidFill>
                <a:latin typeface="Arial"/>
                <a:cs typeface="Arial"/>
              </a:rPr>
              <a:t>України</a:t>
            </a:r>
            <a:r>
              <a:rPr sz="3100" spc="-15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60" dirty="0">
                <a:solidFill>
                  <a:srgbClr val="504F52"/>
                </a:solidFill>
                <a:latin typeface="Arial"/>
                <a:cs typeface="Arial"/>
              </a:rPr>
              <a:t>у</a:t>
            </a:r>
            <a:r>
              <a:rPr sz="3100" spc="-15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504F52"/>
                </a:solidFill>
                <a:latin typeface="Arial"/>
                <a:cs typeface="Arial"/>
              </a:rPr>
              <a:t>партнерстві  </a:t>
            </a:r>
            <a:r>
              <a:rPr sz="3100" spc="-25" dirty="0">
                <a:solidFill>
                  <a:srgbClr val="504F52"/>
                </a:solidFill>
                <a:latin typeface="Arial"/>
                <a:cs typeface="Arial"/>
              </a:rPr>
              <a:t>з </a:t>
            </a:r>
            <a:r>
              <a:rPr sz="3100" spc="85" dirty="0">
                <a:solidFill>
                  <a:srgbClr val="504F52"/>
                </a:solidFill>
                <a:latin typeface="Arial"/>
                <a:cs typeface="Arial"/>
              </a:rPr>
              <a:t>органами </a:t>
            </a:r>
            <a:r>
              <a:rPr sz="3100" spc="15" dirty="0">
                <a:solidFill>
                  <a:srgbClr val="504F52"/>
                </a:solidFill>
                <a:latin typeface="Arial"/>
                <a:cs typeface="Arial"/>
              </a:rPr>
              <a:t>місцевого </a:t>
            </a:r>
            <a:r>
              <a:rPr sz="3100" spc="10" dirty="0">
                <a:solidFill>
                  <a:srgbClr val="504F52"/>
                </a:solidFill>
                <a:latin typeface="Arial"/>
                <a:cs typeface="Arial"/>
              </a:rPr>
              <a:t>самоврядування </a:t>
            </a:r>
            <a:r>
              <a:rPr sz="3100" spc="-5" dirty="0">
                <a:solidFill>
                  <a:srgbClr val="504F52"/>
                </a:solidFill>
                <a:latin typeface="Arial"/>
                <a:cs typeface="Arial"/>
              </a:rPr>
              <a:t>реалізується  </a:t>
            </a:r>
            <a:r>
              <a:rPr sz="3100" spc="-10" dirty="0">
                <a:solidFill>
                  <a:srgbClr val="504F52"/>
                </a:solidFill>
                <a:latin typeface="Arial"/>
                <a:cs typeface="Arial"/>
              </a:rPr>
              <a:t>пілотний </a:t>
            </a:r>
            <a:r>
              <a:rPr sz="3100" spc="100" dirty="0">
                <a:solidFill>
                  <a:srgbClr val="504F52"/>
                </a:solidFill>
                <a:latin typeface="Arial"/>
                <a:cs typeface="Arial"/>
              </a:rPr>
              <a:t>проєкт</a:t>
            </a:r>
            <a:r>
              <a:rPr sz="3100" spc="-62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504F52"/>
                </a:solidFill>
                <a:latin typeface="Arial"/>
                <a:cs typeface="Arial"/>
              </a:rPr>
              <a:t>психосоціальної </a:t>
            </a:r>
            <a:r>
              <a:rPr sz="3100" spc="15" dirty="0">
                <a:solidFill>
                  <a:srgbClr val="504F52"/>
                </a:solidFill>
                <a:latin typeface="Arial"/>
                <a:cs typeface="Arial"/>
              </a:rPr>
              <a:t>підтримки </a:t>
            </a:r>
            <a:r>
              <a:rPr sz="3100" spc="5" dirty="0">
                <a:solidFill>
                  <a:srgbClr val="504F52"/>
                </a:solidFill>
                <a:latin typeface="Arial"/>
                <a:cs typeface="Arial"/>
              </a:rPr>
              <a:t>населення;</a:t>
            </a:r>
            <a:endParaRPr sz="3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5513" y="3912784"/>
            <a:ext cx="10347325" cy="33680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0"/>
              </a:spcBef>
              <a:buClr>
                <a:srgbClr val="9358C6"/>
              </a:buClr>
              <a:buFont typeface="Gilroy"/>
              <a:buChar char="•"/>
              <a:tabLst>
                <a:tab pos="250825" algn="l"/>
              </a:tabLst>
            </a:pPr>
            <a:r>
              <a:rPr sz="3100" spc="45" dirty="0">
                <a:solidFill>
                  <a:srgbClr val="504F52"/>
                </a:solidFill>
                <a:latin typeface="Arial"/>
                <a:cs typeface="Arial"/>
              </a:rPr>
              <a:t>психосоціальна </a:t>
            </a:r>
            <a:r>
              <a:rPr sz="3100" spc="25" dirty="0">
                <a:solidFill>
                  <a:srgbClr val="504F52"/>
                </a:solidFill>
                <a:latin typeface="Arial"/>
                <a:cs typeface="Arial"/>
              </a:rPr>
              <a:t>підтримка </a:t>
            </a:r>
            <a:r>
              <a:rPr sz="3100" spc="-5" dirty="0">
                <a:solidFill>
                  <a:srgbClr val="504F52"/>
                </a:solidFill>
                <a:latin typeface="Arial"/>
                <a:cs typeface="Arial"/>
              </a:rPr>
              <a:t>нової </a:t>
            </a:r>
            <a:r>
              <a:rPr sz="3100" spc="5" dirty="0">
                <a:solidFill>
                  <a:srgbClr val="504F52"/>
                </a:solidFill>
                <a:latin typeface="Arial"/>
                <a:cs typeface="Arial"/>
              </a:rPr>
              <a:t>аудиторії, </a:t>
            </a:r>
            <a:r>
              <a:rPr sz="3100" spc="254" dirty="0">
                <a:solidFill>
                  <a:srgbClr val="504F52"/>
                </a:solidFill>
                <a:latin typeface="Arial"/>
                <a:cs typeface="Arial"/>
              </a:rPr>
              <a:t>а </a:t>
            </a:r>
            <a:r>
              <a:rPr sz="3100" spc="45" dirty="0">
                <a:solidFill>
                  <a:srgbClr val="504F52"/>
                </a:solidFill>
                <a:latin typeface="Arial"/>
                <a:cs typeface="Arial"/>
              </a:rPr>
              <a:t>саме  </a:t>
            </a:r>
            <a:r>
              <a:rPr sz="3100" spc="-55" dirty="0">
                <a:solidFill>
                  <a:srgbClr val="504F52"/>
                </a:solidFill>
                <a:latin typeface="Arial"/>
                <a:cs typeface="Arial"/>
              </a:rPr>
              <a:t>фахівців </a:t>
            </a:r>
            <a:r>
              <a:rPr sz="3100" spc="25" dirty="0">
                <a:solidFill>
                  <a:srgbClr val="504F52"/>
                </a:solidFill>
                <a:latin typeface="Arial"/>
                <a:cs typeface="Arial"/>
              </a:rPr>
              <a:t>спеціальності </a:t>
            </a:r>
            <a:r>
              <a:rPr sz="3100" spc="40" dirty="0">
                <a:solidFill>
                  <a:srgbClr val="504F52"/>
                </a:solidFill>
                <a:latin typeface="Arial"/>
                <a:cs typeface="Arial"/>
              </a:rPr>
              <a:t>"людина-людина" </a:t>
            </a:r>
            <a:r>
              <a:rPr sz="3100" spc="-25" dirty="0">
                <a:solidFill>
                  <a:srgbClr val="504F52"/>
                </a:solidFill>
                <a:latin typeface="Arial"/>
                <a:cs typeface="Arial"/>
              </a:rPr>
              <a:t>з </a:t>
            </a:r>
            <a:r>
              <a:rPr sz="3100" spc="-10" dirty="0">
                <a:solidFill>
                  <a:srgbClr val="504F52"/>
                </a:solidFill>
                <a:latin typeface="Arial"/>
                <a:cs typeface="Arial"/>
              </a:rPr>
              <a:t>метою  </a:t>
            </a:r>
            <a:r>
              <a:rPr sz="3100" spc="35" dirty="0">
                <a:solidFill>
                  <a:srgbClr val="504F52"/>
                </a:solidFill>
                <a:latin typeface="Arial"/>
                <a:cs typeface="Arial"/>
              </a:rPr>
              <a:t>попередження </a:t>
            </a:r>
            <a:r>
              <a:rPr sz="3100" spc="-75" dirty="0">
                <a:solidFill>
                  <a:srgbClr val="504F52"/>
                </a:solidFill>
                <a:latin typeface="Arial"/>
                <a:cs typeface="Arial"/>
              </a:rPr>
              <a:t>їх </a:t>
            </a:r>
            <a:r>
              <a:rPr sz="3100" spc="25" dirty="0">
                <a:solidFill>
                  <a:srgbClr val="504F52"/>
                </a:solidFill>
                <a:latin typeface="Arial"/>
                <a:cs typeface="Arial"/>
              </a:rPr>
              <a:t>вигорання. </a:t>
            </a:r>
            <a:r>
              <a:rPr sz="3100" spc="35" dirty="0">
                <a:solidFill>
                  <a:srgbClr val="504F52"/>
                </a:solidFill>
                <a:latin typeface="Arial"/>
                <a:cs typeface="Arial"/>
              </a:rPr>
              <a:t>Очікуваний </a:t>
            </a:r>
            <a:r>
              <a:rPr sz="3100" spc="-40" dirty="0">
                <a:solidFill>
                  <a:srgbClr val="504F52"/>
                </a:solidFill>
                <a:latin typeface="Arial"/>
                <a:cs typeface="Arial"/>
              </a:rPr>
              <a:t>результат </a:t>
            </a:r>
            <a:r>
              <a:rPr sz="3100" spc="580" dirty="0">
                <a:solidFill>
                  <a:srgbClr val="504F52"/>
                </a:solidFill>
                <a:latin typeface="Arial"/>
                <a:cs typeface="Arial"/>
              </a:rPr>
              <a:t>-  </a:t>
            </a:r>
            <a:r>
              <a:rPr sz="3100" spc="-10" dirty="0">
                <a:solidFill>
                  <a:srgbClr val="504F52"/>
                </a:solidFill>
                <a:latin typeface="Arial"/>
                <a:cs typeface="Arial"/>
              </a:rPr>
              <a:t>підвищення </a:t>
            </a:r>
            <a:r>
              <a:rPr sz="3100" spc="10" dirty="0">
                <a:solidFill>
                  <a:srgbClr val="504F52"/>
                </a:solidFill>
                <a:latin typeface="Arial"/>
                <a:cs typeface="Arial"/>
              </a:rPr>
              <a:t>якості </a:t>
            </a:r>
            <a:r>
              <a:rPr sz="3100" spc="20" dirty="0">
                <a:solidFill>
                  <a:srgbClr val="504F52"/>
                </a:solidFill>
                <a:latin typeface="Arial"/>
                <a:cs typeface="Arial"/>
              </a:rPr>
              <a:t>соціальних </a:t>
            </a:r>
            <a:r>
              <a:rPr sz="3100" spc="-20" dirty="0">
                <a:solidFill>
                  <a:srgbClr val="504F52"/>
                </a:solidFill>
                <a:latin typeface="Arial"/>
                <a:cs typeface="Arial"/>
              </a:rPr>
              <a:t>послуг. </a:t>
            </a:r>
            <a:r>
              <a:rPr sz="3100" spc="15" dirty="0">
                <a:solidFill>
                  <a:srgbClr val="504F52"/>
                </a:solidFill>
                <a:latin typeface="Arial"/>
                <a:cs typeface="Arial"/>
              </a:rPr>
              <a:t>Психологічна  </a:t>
            </a:r>
            <a:r>
              <a:rPr sz="3100" spc="5" dirty="0">
                <a:solidFill>
                  <a:srgbClr val="504F52"/>
                </a:solidFill>
                <a:latin typeface="Arial"/>
                <a:cs typeface="Arial"/>
              </a:rPr>
              <a:t>стійкість</a:t>
            </a:r>
            <a:r>
              <a:rPr sz="3100" spc="-14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15" dirty="0">
                <a:solidFill>
                  <a:srgbClr val="504F52"/>
                </a:solidFill>
                <a:latin typeface="Arial"/>
                <a:cs typeface="Arial"/>
              </a:rPr>
              <a:t>спеціалістів</a:t>
            </a:r>
            <a:r>
              <a:rPr sz="3100" spc="-14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580" dirty="0">
                <a:solidFill>
                  <a:srgbClr val="504F52"/>
                </a:solidFill>
                <a:latin typeface="Arial"/>
                <a:cs typeface="Arial"/>
              </a:rPr>
              <a:t>-</a:t>
            </a:r>
            <a:r>
              <a:rPr sz="3100" spc="-14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100" dirty="0">
                <a:solidFill>
                  <a:srgbClr val="504F52"/>
                </a:solidFill>
                <a:latin typeface="Arial"/>
                <a:cs typeface="Arial"/>
              </a:rPr>
              <a:t>запорука</a:t>
            </a:r>
            <a:r>
              <a:rPr sz="3100" spc="-14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504F52"/>
                </a:solidFill>
                <a:latin typeface="Arial"/>
                <a:cs typeface="Arial"/>
              </a:rPr>
              <a:t>безпечного,</a:t>
            </a:r>
            <a:r>
              <a:rPr sz="3100" spc="-14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504F52"/>
                </a:solidFill>
                <a:latin typeface="Arial"/>
                <a:cs typeface="Arial"/>
              </a:rPr>
              <a:t>здорового,  </a:t>
            </a:r>
            <a:r>
              <a:rPr sz="3100" spc="40" dirty="0">
                <a:solidFill>
                  <a:srgbClr val="504F52"/>
                </a:solidFill>
                <a:latin typeface="Arial"/>
                <a:cs typeface="Arial"/>
              </a:rPr>
              <a:t>стійкого </a:t>
            </a:r>
            <a:r>
              <a:rPr sz="3100" spc="55" dirty="0">
                <a:solidFill>
                  <a:srgbClr val="504F52"/>
                </a:solidFill>
                <a:latin typeface="Arial"/>
                <a:cs typeface="Arial"/>
              </a:rPr>
              <a:t>середовища </a:t>
            </a:r>
            <a:r>
              <a:rPr sz="3100" spc="-75" dirty="0">
                <a:solidFill>
                  <a:srgbClr val="504F52"/>
                </a:solidFill>
                <a:latin typeface="Arial"/>
                <a:cs typeface="Arial"/>
              </a:rPr>
              <a:t>для </a:t>
            </a:r>
            <a:r>
              <a:rPr sz="3100" spc="20" dirty="0">
                <a:solidFill>
                  <a:srgbClr val="504F52"/>
                </a:solidFill>
                <a:latin typeface="Arial"/>
                <a:cs typeface="Arial"/>
              </a:rPr>
              <a:t>психоедукації </a:t>
            </a:r>
            <a:r>
              <a:rPr sz="3100" spc="5" dirty="0">
                <a:solidFill>
                  <a:srgbClr val="504F52"/>
                </a:solidFill>
                <a:latin typeface="Arial"/>
                <a:cs typeface="Arial"/>
              </a:rPr>
              <a:t>батьків </a:t>
            </a:r>
            <a:r>
              <a:rPr sz="3100" spc="65" dirty="0">
                <a:solidFill>
                  <a:srgbClr val="504F52"/>
                </a:solidFill>
                <a:latin typeface="Arial"/>
                <a:cs typeface="Arial"/>
              </a:rPr>
              <a:t>та  </a:t>
            </a:r>
            <a:r>
              <a:rPr sz="3100" spc="30" dirty="0">
                <a:solidFill>
                  <a:srgbClr val="504F52"/>
                </a:solidFill>
                <a:latin typeface="Arial"/>
                <a:cs typeface="Arial"/>
              </a:rPr>
              <a:t>розвитку</a:t>
            </a:r>
            <a:r>
              <a:rPr sz="3100" spc="-16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504F52"/>
                </a:solidFill>
                <a:latin typeface="Arial"/>
                <a:cs typeface="Arial"/>
              </a:rPr>
              <a:t>й</a:t>
            </a:r>
            <a:r>
              <a:rPr sz="3100" spc="-15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15" dirty="0">
                <a:solidFill>
                  <a:srgbClr val="504F52"/>
                </a:solidFill>
                <a:latin typeface="Arial"/>
                <a:cs typeface="Arial"/>
              </a:rPr>
              <a:t>підтримки</a:t>
            </a:r>
            <a:r>
              <a:rPr sz="3100" spc="-15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30" dirty="0">
                <a:solidFill>
                  <a:srgbClr val="504F52"/>
                </a:solidFill>
                <a:latin typeface="Arial"/>
                <a:cs typeface="Arial"/>
              </a:rPr>
              <a:t>дітей,</a:t>
            </a:r>
            <a:r>
              <a:rPr sz="3100" spc="-15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85" dirty="0">
                <a:solidFill>
                  <a:srgbClr val="504F52"/>
                </a:solidFill>
                <a:latin typeface="Arial"/>
                <a:cs typeface="Arial"/>
              </a:rPr>
              <a:t>зокрема</a:t>
            </a:r>
            <a:r>
              <a:rPr sz="3100" spc="-15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15" dirty="0">
                <a:solidFill>
                  <a:srgbClr val="504F52"/>
                </a:solidFill>
                <a:latin typeface="Arial"/>
                <a:cs typeface="Arial"/>
              </a:rPr>
              <a:t>дітей</a:t>
            </a:r>
            <a:r>
              <a:rPr sz="3100" spc="-15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25" dirty="0">
                <a:solidFill>
                  <a:srgbClr val="504F52"/>
                </a:solidFill>
                <a:latin typeface="Arial"/>
                <a:cs typeface="Arial"/>
              </a:rPr>
              <a:t>з</a:t>
            </a:r>
            <a:r>
              <a:rPr sz="3100" spc="-15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50" dirty="0">
                <a:solidFill>
                  <a:srgbClr val="504F52"/>
                </a:solidFill>
                <a:latin typeface="Arial"/>
                <a:cs typeface="Arial"/>
              </a:rPr>
              <a:t>ООП;</a:t>
            </a:r>
            <a:endParaRPr sz="3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5513" y="7565050"/>
            <a:ext cx="10018395" cy="24130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98170">
              <a:lnSpc>
                <a:spcPct val="101099"/>
              </a:lnSpc>
              <a:spcBef>
                <a:spcPts val="90"/>
              </a:spcBef>
              <a:buClr>
                <a:srgbClr val="9358C6"/>
              </a:buClr>
              <a:buFont typeface="Gilroy"/>
              <a:buChar char="•"/>
              <a:tabLst>
                <a:tab pos="250825" algn="l"/>
              </a:tabLst>
            </a:pPr>
            <a:r>
              <a:rPr sz="3100" spc="30" dirty="0">
                <a:solidFill>
                  <a:srgbClr val="504F52"/>
                </a:solidFill>
                <a:latin typeface="Arial"/>
                <a:cs typeface="Arial"/>
              </a:rPr>
              <a:t>навчання </a:t>
            </a:r>
            <a:r>
              <a:rPr sz="3100" spc="-55" dirty="0">
                <a:solidFill>
                  <a:srgbClr val="504F52"/>
                </a:solidFill>
                <a:latin typeface="Arial"/>
                <a:cs typeface="Arial"/>
              </a:rPr>
              <a:t>фахівців </a:t>
            </a:r>
            <a:r>
              <a:rPr sz="3100" spc="95" dirty="0">
                <a:solidFill>
                  <a:srgbClr val="504F52"/>
                </a:solidFill>
                <a:latin typeface="Arial"/>
                <a:cs typeface="Arial"/>
              </a:rPr>
              <a:t>за </a:t>
            </a:r>
            <a:r>
              <a:rPr sz="3100" spc="55" dirty="0">
                <a:solidFill>
                  <a:srgbClr val="504F52"/>
                </a:solidFill>
                <a:latin typeface="Arial"/>
                <a:cs typeface="Arial"/>
              </a:rPr>
              <a:t>авторською </a:t>
            </a:r>
            <a:r>
              <a:rPr sz="3100" spc="110" dirty="0">
                <a:solidFill>
                  <a:srgbClr val="504F52"/>
                </a:solidFill>
                <a:latin typeface="Arial"/>
                <a:cs typeface="Arial"/>
              </a:rPr>
              <a:t>програмою  </a:t>
            </a:r>
            <a:r>
              <a:rPr sz="3100" spc="-10" dirty="0">
                <a:solidFill>
                  <a:srgbClr val="504F52"/>
                </a:solidFill>
                <a:latin typeface="Arial"/>
                <a:cs typeface="Arial"/>
              </a:rPr>
              <a:t>"Підготовка</a:t>
            </a:r>
            <a:r>
              <a:rPr sz="3100" spc="-15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15" dirty="0">
                <a:solidFill>
                  <a:srgbClr val="504F52"/>
                </a:solidFill>
                <a:latin typeface="Arial"/>
                <a:cs typeface="Arial"/>
              </a:rPr>
              <a:t>спеціалістів</a:t>
            </a:r>
            <a:r>
              <a:rPr sz="3100" spc="-14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75" dirty="0">
                <a:solidFill>
                  <a:srgbClr val="504F52"/>
                </a:solidFill>
                <a:latin typeface="Arial"/>
                <a:cs typeface="Arial"/>
              </a:rPr>
              <a:t>для</a:t>
            </a:r>
            <a:r>
              <a:rPr sz="3100" spc="-14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55" dirty="0">
                <a:solidFill>
                  <a:srgbClr val="504F52"/>
                </a:solidFill>
                <a:latin typeface="Arial"/>
                <a:cs typeface="Arial"/>
              </a:rPr>
              <a:t>роботи</a:t>
            </a:r>
            <a:r>
              <a:rPr sz="3100" spc="-14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25" dirty="0">
                <a:solidFill>
                  <a:srgbClr val="504F52"/>
                </a:solidFill>
                <a:latin typeface="Arial"/>
                <a:cs typeface="Arial"/>
              </a:rPr>
              <a:t>з</a:t>
            </a:r>
            <a:r>
              <a:rPr sz="3100" spc="-14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70" dirty="0">
                <a:solidFill>
                  <a:srgbClr val="504F52"/>
                </a:solidFill>
                <a:latin typeface="Arial"/>
                <a:cs typeface="Arial"/>
              </a:rPr>
              <a:t>дітьми</a:t>
            </a:r>
            <a:r>
              <a:rPr sz="3100" spc="-14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25" dirty="0">
                <a:solidFill>
                  <a:srgbClr val="504F52"/>
                </a:solidFill>
                <a:latin typeface="Arial"/>
                <a:cs typeface="Arial"/>
              </a:rPr>
              <a:t>з</a:t>
            </a:r>
            <a:r>
              <a:rPr sz="3100" spc="-14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50" dirty="0">
                <a:solidFill>
                  <a:srgbClr val="504F52"/>
                </a:solidFill>
                <a:latin typeface="Arial"/>
                <a:cs typeface="Arial"/>
              </a:rPr>
              <a:t>ООП"</a:t>
            </a:r>
            <a:endParaRPr sz="3100">
              <a:latin typeface="Arial"/>
              <a:cs typeface="Arial"/>
            </a:endParaRPr>
          </a:p>
          <a:p>
            <a:pPr marL="12700" marR="5080">
              <a:lnSpc>
                <a:spcPts val="3760"/>
              </a:lnSpc>
              <a:spcBef>
                <a:spcPts val="130"/>
              </a:spcBef>
            </a:pPr>
            <a:r>
              <a:rPr sz="3100" spc="-25" dirty="0">
                <a:solidFill>
                  <a:srgbClr val="504F52"/>
                </a:solidFill>
                <a:latin typeface="Arial"/>
                <a:cs typeface="Arial"/>
              </a:rPr>
              <a:t>з</a:t>
            </a:r>
            <a:r>
              <a:rPr sz="3100" spc="-15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45" dirty="0">
                <a:solidFill>
                  <a:srgbClr val="504F52"/>
                </a:solidFill>
                <a:latin typeface="Arial"/>
                <a:cs typeface="Arial"/>
              </a:rPr>
              <a:t>надання</a:t>
            </a:r>
            <a:r>
              <a:rPr sz="3100" spc="-15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504F52"/>
                </a:solidFill>
                <a:latin typeface="Arial"/>
                <a:cs typeface="Arial"/>
              </a:rPr>
              <a:t>психосоціальної</a:t>
            </a:r>
            <a:r>
              <a:rPr sz="3100" spc="-15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15" dirty="0">
                <a:solidFill>
                  <a:srgbClr val="504F52"/>
                </a:solidFill>
                <a:latin typeface="Arial"/>
                <a:cs typeface="Arial"/>
              </a:rPr>
              <a:t>підтримки</a:t>
            </a:r>
            <a:r>
              <a:rPr sz="3100" spc="-15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504F52"/>
                </a:solidFill>
                <a:latin typeface="Arial"/>
                <a:cs typeface="Arial"/>
              </a:rPr>
              <a:t>дорослим</a:t>
            </a:r>
            <a:r>
              <a:rPr sz="3100" spc="-15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504F52"/>
                </a:solidFill>
                <a:latin typeface="Arial"/>
                <a:cs typeface="Arial"/>
              </a:rPr>
              <a:t>і</a:t>
            </a:r>
            <a:r>
              <a:rPr sz="3100" spc="-15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105" dirty="0">
                <a:solidFill>
                  <a:srgbClr val="504F52"/>
                </a:solidFill>
                <a:latin typeface="Arial"/>
                <a:cs typeface="Arial"/>
              </a:rPr>
              <a:t>дітям  </a:t>
            </a:r>
            <a:r>
              <a:rPr sz="3100" spc="50" dirty="0">
                <a:solidFill>
                  <a:srgbClr val="504F52"/>
                </a:solidFill>
                <a:latin typeface="Arial"/>
                <a:cs typeface="Arial"/>
              </a:rPr>
              <a:t>(зокрема </a:t>
            </a:r>
            <a:r>
              <a:rPr sz="3100" spc="10" dirty="0">
                <a:solidFill>
                  <a:srgbClr val="504F52"/>
                </a:solidFill>
                <a:latin typeface="Arial"/>
                <a:cs typeface="Arial"/>
              </a:rPr>
              <a:t>внутрішньо </a:t>
            </a:r>
            <a:r>
              <a:rPr sz="3100" spc="5" dirty="0">
                <a:solidFill>
                  <a:srgbClr val="504F52"/>
                </a:solidFill>
                <a:latin typeface="Arial"/>
                <a:cs typeface="Arial"/>
              </a:rPr>
              <a:t>переміщеним </a:t>
            </a:r>
            <a:r>
              <a:rPr sz="3100" spc="60" dirty="0">
                <a:solidFill>
                  <a:srgbClr val="504F52"/>
                </a:solidFill>
                <a:latin typeface="Arial"/>
                <a:cs typeface="Arial"/>
              </a:rPr>
              <a:t>особам у  </a:t>
            </a:r>
            <a:r>
              <a:rPr sz="3100" spc="-15" dirty="0">
                <a:solidFill>
                  <a:srgbClr val="504F52"/>
                </a:solidFill>
                <a:latin typeface="Arial"/>
                <a:cs typeface="Arial"/>
              </a:rPr>
              <a:t>Полтавській </a:t>
            </a:r>
            <a:r>
              <a:rPr sz="3100" spc="65" dirty="0">
                <a:solidFill>
                  <a:srgbClr val="504F52"/>
                </a:solidFill>
                <a:latin typeface="Arial"/>
                <a:cs typeface="Arial"/>
              </a:rPr>
              <a:t>та </a:t>
            </a:r>
            <a:r>
              <a:rPr sz="3100" dirty="0">
                <a:solidFill>
                  <a:srgbClr val="504F52"/>
                </a:solidFill>
                <a:latin typeface="Arial"/>
                <a:cs typeface="Arial"/>
              </a:rPr>
              <a:t>Сумській</a:t>
            </a:r>
            <a:r>
              <a:rPr sz="3100" spc="-52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40" dirty="0">
                <a:solidFill>
                  <a:srgbClr val="504F52"/>
                </a:solidFill>
                <a:latin typeface="Arial"/>
                <a:cs typeface="Arial"/>
              </a:rPr>
              <a:t>областях).</a:t>
            </a:r>
            <a:endParaRPr sz="31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5518" y="598422"/>
            <a:ext cx="7122159" cy="10807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900" spc="-30" dirty="0"/>
              <a:t>ІННОВАЦІЙНІ</a:t>
            </a:r>
            <a:r>
              <a:rPr sz="6900" spc="-114" dirty="0"/>
              <a:t>С</a:t>
            </a:r>
            <a:r>
              <a:rPr sz="6900" spc="-15" dirty="0"/>
              <a:t>ТЬ</a:t>
            </a:r>
            <a:endParaRPr sz="6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05023"/>
            <a:ext cx="4969199" cy="8803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64327" y="7269956"/>
            <a:ext cx="14739771" cy="403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57318" y="3244121"/>
            <a:ext cx="7785100" cy="10807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900" b="1" spc="-110" dirty="0">
                <a:solidFill>
                  <a:srgbClr val="95BE00"/>
                </a:solidFill>
                <a:latin typeface="Gilroy"/>
                <a:cs typeface="Gilroy"/>
              </a:rPr>
              <a:t>Об’єднання</a:t>
            </a:r>
            <a:r>
              <a:rPr sz="6900" b="1" spc="90" dirty="0">
                <a:solidFill>
                  <a:srgbClr val="95BE00"/>
                </a:solidFill>
                <a:latin typeface="Gilroy"/>
                <a:cs typeface="Gilroy"/>
              </a:rPr>
              <a:t> </a:t>
            </a:r>
            <a:r>
              <a:rPr sz="6900" b="1" spc="-100" dirty="0">
                <a:solidFill>
                  <a:srgbClr val="95BE00"/>
                </a:solidFill>
                <a:latin typeface="Gilroy"/>
                <a:cs typeface="Gilroy"/>
              </a:rPr>
              <a:t>зусиль</a:t>
            </a:r>
            <a:endParaRPr sz="6900">
              <a:latin typeface="Gilroy"/>
              <a:cs typeface="Gilroy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61067" y="4727932"/>
            <a:ext cx="9135745" cy="2597150"/>
          </a:xfrm>
          <a:custGeom>
            <a:avLst/>
            <a:gdLst/>
            <a:ahLst/>
            <a:cxnLst/>
            <a:rect l="l" t="t" r="r" b="b"/>
            <a:pathLst>
              <a:path w="9135744" h="2597150">
                <a:moveTo>
                  <a:pt x="8821281" y="0"/>
                </a:moveTo>
                <a:lnTo>
                  <a:pt x="314157" y="0"/>
                </a:lnTo>
                <a:lnTo>
                  <a:pt x="267734" y="3406"/>
                </a:lnTo>
                <a:lnTo>
                  <a:pt x="223425" y="13301"/>
                </a:lnTo>
                <a:lnTo>
                  <a:pt x="181717" y="29198"/>
                </a:lnTo>
                <a:lnTo>
                  <a:pt x="143096" y="50613"/>
                </a:lnTo>
                <a:lnTo>
                  <a:pt x="108048" y="77058"/>
                </a:lnTo>
                <a:lnTo>
                  <a:pt x="77058" y="108048"/>
                </a:lnTo>
                <a:lnTo>
                  <a:pt x="50613" y="143096"/>
                </a:lnTo>
                <a:lnTo>
                  <a:pt x="29198" y="181717"/>
                </a:lnTo>
                <a:lnTo>
                  <a:pt x="13301" y="223425"/>
                </a:lnTo>
                <a:lnTo>
                  <a:pt x="3406" y="267734"/>
                </a:lnTo>
                <a:lnTo>
                  <a:pt x="0" y="314157"/>
                </a:lnTo>
                <a:lnTo>
                  <a:pt x="0" y="2282977"/>
                </a:lnTo>
                <a:lnTo>
                  <a:pt x="3406" y="2329401"/>
                </a:lnTo>
                <a:lnTo>
                  <a:pt x="13301" y="2373709"/>
                </a:lnTo>
                <a:lnTo>
                  <a:pt x="29198" y="2415417"/>
                </a:lnTo>
                <a:lnTo>
                  <a:pt x="50613" y="2454038"/>
                </a:lnTo>
                <a:lnTo>
                  <a:pt x="77058" y="2489087"/>
                </a:lnTo>
                <a:lnTo>
                  <a:pt x="108048" y="2520077"/>
                </a:lnTo>
                <a:lnTo>
                  <a:pt x="143096" y="2546522"/>
                </a:lnTo>
                <a:lnTo>
                  <a:pt x="181717" y="2567936"/>
                </a:lnTo>
                <a:lnTo>
                  <a:pt x="223425" y="2583834"/>
                </a:lnTo>
                <a:lnTo>
                  <a:pt x="267734" y="2593729"/>
                </a:lnTo>
                <a:lnTo>
                  <a:pt x="314157" y="2597135"/>
                </a:lnTo>
                <a:lnTo>
                  <a:pt x="8821281" y="2597135"/>
                </a:lnTo>
                <a:lnTo>
                  <a:pt x="8867704" y="2593729"/>
                </a:lnTo>
                <a:lnTo>
                  <a:pt x="8912013" y="2583834"/>
                </a:lnTo>
                <a:lnTo>
                  <a:pt x="8953721" y="2567936"/>
                </a:lnTo>
                <a:lnTo>
                  <a:pt x="8992342" y="2546522"/>
                </a:lnTo>
                <a:lnTo>
                  <a:pt x="9027391" y="2520077"/>
                </a:lnTo>
                <a:lnTo>
                  <a:pt x="9058380" y="2489087"/>
                </a:lnTo>
                <a:lnTo>
                  <a:pt x="9084825" y="2454038"/>
                </a:lnTo>
                <a:lnTo>
                  <a:pt x="9106240" y="2415417"/>
                </a:lnTo>
                <a:lnTo>
                  <a:pt x="9122137" y="2373709"/>
                </a:lnTo>
                <a:lnTo>
                  <a:pt x="9132032" y="2329401"/>
                </a:lnTo>
                <a:lnTo>
                  <a:pt x="9135439" y="2282977"/>
                </a:lnTo>
                <a:lnTo>
                  <a:pt x="9135439" y="314157"/>
                </a:lnTo>
                <a:lnTo>
                  <a:pt x="9132032" y="267734"/>
                </a:lnTo>
                <a:lnTo>
                  <a:pt x="9122137" y="223425"/>
                </a:lnTo>
                <a:lnTo>
                  <a:pt x="9106240" y="181717"/>
                </a:lnTo>
                <a:lnTo>
                  <a:pt x="9084825" y="143096"/>
                </a:lnTo>
                <a:lnTo>
                  <a:pt x="9058380" y="108048"/>
                </a:lnTo>
                <a:lnTo>
                  <a:pt x="9027391" y="77058"/>
                </a:lnTo>
                <a:lnTo>
                  <a:pt x="8992342" y="50613"/>
                </a:lnTo>
                <a:lnTo>
                  <a:pt x="8953721" y="29198"/>
                </a:lnTo>
                <a:lnTo>
                  <a:pt x="8912013" y="13301"/>
                </a:lnTo>
                <a:lnTo>
                  <a:pt x="8867704" y="3406"/>
                </a:lnTo>
                <a:lnTo>
                  <a:pt x="88212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61067" y="4727932"/>
            <a:ext cx="9135745" cy="2597150"/>
          </a:xfrm>
          <a:custGeom>
            <a:avLst/>
            <a:gdLst/>
            <a:ahLst/>
            <a:cxnLst/>
            <a:rect l="l" t="t" r="r" b="b"/>
            <a:pathLst>
              <a:path w="9135744" h="2597150">
                <a:moveTo>
                  <a:pt x="8821281" y="2597135"/>
                </a:moveTo>
                <a:lnTo>
                  <a:pt x="314157" y="2597135"/>
                </a:lnTo>
                <a:lnTo>
                  <a:pt x="267734" y="2593729"/>
                </a:lnTo>
                <a:lnTo>
                  <a:pt x="223425" y="2583834"/>
                </a:lnTo>
                <a:lnTo>
                  <a:pt x="181717" y="2567936"/>
                </a:lnTo>
                <a:lnTo>
                  <a:pt x="143096" y="2546522"/>
                </a:lnTo>
                <a:lnTo>
                  <a:pt x="108048" y="2520077"/>
                </a:lnTo>
                <a:lnTo>
                  <a:pt x="77058" y="2489087"/>
                </a:lnTo>
                <a:lnTo>
                  <a:pt x="50613" y="2454038"/>
                </a:lnTo>
                <a:lnTo>
                  <a:pt x="29198" y="2415417"/>
                </a:lnTo>
                <a:lnTo>
                  <a:pt x="13301" y="2373709"/>
                </a:lnTo>
                <a:lnTo>
                  <a:pt x="3406" y="2329401"/>
                </a:lnTo>
                <a:lnTo>
                  <a:pt x="0" y="2282977"/>
                </a:lnTo>
                <a:lnTo>
                  <a:pt x="0" y="314157"/>
                </a:lnTo>
                <a:lnTo>
                  <a:pt x="3406" y="267734"/>
                </a:lnTo>
                <a:lnTo>
                  <a:pt x="13301" y="223425"/>
                </a:lnTo>
                <a:lnTo>
                  <a:pt x="29198" y="181717"/>
                </a:lnTo>
                <a:lnTo>
                  <a:pt x="50613" y="143096"/>
                </a:lnTo>
                <a:lnTo>
                  <a:pt x="77058" y="108048"/>
                </a:lnTo>
                <a:lnTo>
                  <a:pt x="108048" y="77058"/>
                </a:lnTo>
                <a:lnTo>
                  <a:pt x="143096" y="50613"/>
                </a:lnTo>
                <a:lnTo>
                  <a:pt x="181717" y="29198"/>
                </a:lnTo>
                <a:lnTo>
                  <a:pt x="223425" y="13301"/>
                </a:lnTo>
                <a:lnTo>
                  <a:pt x="267734" y="3406"/>
                </a:lnTo>
                <a:lnTo>
                  <a:pt x="314157" y="0"/>
                </a:lnTo>
                <a:lnTo>
                  <a:pt x="8821281" y="0"/>
                </a:lnTo>
                <a:lnTo>
                  <a:pt x="8867704" y="3406"/>
                </a:lnTo>
                <a:lnTo>
                  <a:pt x="8912013" y="13301"/>
                </a:lnTo>
                <a:lnTo>
                  <a:pt x="8953721" y="29198"/>
                </a:lnTo>
                <a:lnTo>
                  <a:pt x="8992342" y="50613"/>
                </a:lnTo>
                <a:lnTo>
                  <a:pt x="9027391" y="77058"/>
                </a:lnTo>
                <a:lnTo>
                  <a:pt x="9058380" y="108048"/>
                </a:lnTo>
                <a:lnTo>
                  <a:pt x="9084825" y="143096"/>
                </a:lnTo>
                <a:lnTo>
                  <a:pt x="9106240" y="181717"/>
                </a:lnTo>
                <a:lnTo>
                  <a:pt x="9122137" y="223425"/>
                </a:lnTo>
                <a:lnTo>
                  <a:pt x="9132032" y="267734"/>
                </a:lnTo>
                <a:lnTo>
                  <a:pt x="9135439" y="314157"/>
                </a:lnTo>
                <a:lnTo>
                  <a:pt x="9135439" y="2282977"/>
                </a:lnTo>
                <a:lnTo>
                  <a:pt x="9132032" y="2329401"/>
                </a:lnTo>
                <a:lnTo>
                  <a:pt x="9122137" y="2373709"/>
                </a:lnTo>
                <a:lnTo>
                  <a:pt x="9106240" y="2415417"/>
                </a:lnTo>
                <a:lnTo>
                  <a:pt x="9084825" y="2454038"/>
                </a:lnTo>
                <a:lnTo>
                  <a:pt x="9058380" y="2489087"/>
                </a:lnTo>
                <a:lnTo>
                  <a:pt x="9027391" y="2520077"/>
                </a:lnTo>
                <a:lnTo>
                  <a:pt x="8992342" y="2546522"/>
                </a:lnTo>
                <a:lnTo>
                  <a:pt x="8953721" y="2567936"/>
                </a:lnTo>
                <a:lnTo>
                  <a:pt x="8912013" y="2583834"/>
                </a:lnTo>
                <a:lnTo>
                  <a:pt x="8867704" y="2593729"/>
                </a:lnTo>
                <a:lnTo>
                  <a:pt x="8821281" y="2597135"/>
                </a:lnTo>
                <a:close/>
              </a:path>
            </a:pathLst>
          </a:custGeom>
          <a:ln w="32501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161067" y="7681553"/>
            <a:ext cx="9135745" cy="2726690"/>
          </a:xfrm>
          <a:custGeom>
            <a:avLst/>
            <a:gdLst/>
            <a:ahLst/>
            <a:cxnLst/>
            <a:rect l="l" t="t" r="r" b="b"/>
            <a:pathLst>
              <a:path w="9135744" h="2726690">
                <a:moveTo>
                  <a:pt x="8813574" y="0"/>
                </a:moveTo>
                <a:lnTo>
                  <a:pt x="321864" y="0"/>
                </a:lnTo>
                <a:lnTo>
                  <a:pt x="274303" y="3489"/>
                </a:lnTo>
                <a:lnTo>
                  <a:pt x="228908" y="13627"/>
                </a:lnTo>
                <a:lnTo>
                  <a:pt x="186177" y="29914"/>
                </a:lnTo>
                <a:lnTo>
                  <a:pt x="146609" y="51853"/>
                </a:lnTo>
                <a:lnTo>
                  <a:pt x="110700" y="78946"/>
                </a:lnTo>
                <a:lnTo>
                  <a:pt x="78950" y="110696"/>
                </a:lnTo>
                <a:lnTo>
                  <a:pt x="51856" y="146604"/>
                </a:lnTo>
                <a:lnTo>
                  <a:pt x="29916" y="186173"/>
                </a:lnTo>
                <a:lnTo>
                  <a:pt x="13628" y="228904"/>
                </a:lnTo>
                <a:lnTo>
                  <a:pt x="3489" y="274301"/>
                </a:lnTo>
                <a:lnTo>
                  <a:pt x="0" y="321864"/>
                </a:lnTo>
                <a:lnTo>
                  <a:pt x="0" y="2404230"/>
                </a:lnTo>
                <a:lnTo>
                  <a:pt x="3489" y="2451793"/>
                </a:lnTo>
                <a:lnTo>
                  <a:pt x="13628" y="2497190"/>
                </a:lnTo>
                <a:lnTo>
                  <a:pt x="29916" y="2539921"/>
                </a:lnTo>
                <a:lnTo>
                  <a:pt x="51856" y="2579490"/>
                </a:lnTo>
                <a:lnTo>
                  <a:pt x="78950" y="2615398"/>
                </a:lnTo>
                <a:lnTo>
                  <a:pt x="110700" y="2647148"/>
                </a:lnTo>
                <a:lnTo>
                  <a:pt x="146609" y="2674241"/>
                </a:lnTo>
                <a:lnTo>
                  <a:pt x="186177" y="2696180"/>
                </a:lnTo>
                <a:lnTo>
                  <a:pt x="228908" y="2712467"/>
                </a:lnTo>
                <a:lnTo>
                  <a:pt x="274303" y="2722605"/>
                </a:lnTo>
                <a:lnTo>
                  <a:pt x="321864" y="2726095"/>
                </a:lnTo>
                <a:lnTo>
                  <a:pt x="8813574" y="2726095"/>
                </a:lnTo>
                <a:lnTo>
                  <a:pt x="8861138" y="2722605"/>
                </a:lnTo>
                <a:lnTo>
                  <a:pt x="8906534" y="2712467"/>
                </a:lnTo>
                <a:lnTo>
                  <a:pt x="8949265" y="2696180"/>
                </a:lnTo>
                <a:lnTo>
                  <a:pt x="8988834" y="2674241"/>
                </a:lnTo>
                <a:lnTo>
                  <a:pt x="9024742" y="2647148"/>
                </a:lnTo>
                <a:lnTo>
                  <a:pt x="9056492" y="2615398"/>
                </a:lnTo>
                <a:lnTo>
                  <a:pt x="9083585" y="2579490"/>
                </a:lnTo>
                <a:lnTo>
                  <a:pt x="9105524" y="2539921"/>
                </a:lnTo>
                <a:lnTo>
                  <a:pt x="9121811" y="2497190"/>
                </a:lnTo>
                <a:lnTo>
                  <a:pt x="9131949" y="2451793"/>
                </a:lnTo>
                <a:lnTo>
                  <a:pt x="9135439" y="2404230"/>
                </a:lnTo>
                <a:lnTo>
                  <a:pt x="9135439" y="321864"/>
                </a:lnTo>
                <a:lnTo>
                  <a:pt x="9131949" y="274301"/>
                </a:lnTo>
                <a:lnTo>
                  <a:pt x="9121811" y="228904"/>
                </a:lnTo>
                <a:lnTo>
                  <a:pt x="9105524" y="186173"/>
                </a:lnTo>
                <a:lnTo>
                  <a:pt x="9083585" y="146604"/>
                </a:lnTo>
                <a:lnTo>
                  <a:pt x="9056492" y="110696"/>
                </a:lnTo>
                <a:lnTo>
                  <a:pt x="9024742" y="78946"/>
                </a:lnTo>
                <a:lnTo>
                  <a:pt x="8988834" y="51853"/>
                </a:lnTo>
                <a:lnTo>
                  <a:pt x="8949265" y="29914"/>
                </a:lnTo>
                <a:lnTo>
                  <a:pt x="8906534" y="13627"/>
                </a:lnTo>
                <a:lnTo>
                  <a:pt x="8861138" y="3489"/>
                </a:lnTo>
                <a:lnTo>
                  <a:pt x="88135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61067" y="7681553"/>
            <a:ext cx="9135745" cy="2726690"/>
          </a:xfrm>
          <a:custGeom>
            <a:avLst/>
            <a:gdLst/>
            <a:ahLst/>
            <a:cxnLst/>
            <a:rect l="l" t="t" r="r" b="b"/>
            <a:pathLst>
              <a:path w="9135744" h="2726690">
                <a:moveTo>
                  <a:pt x="8813574" y="2726095"/>
                </a:moveTo>
                <a:lnTo>
                  <a:pt x="321864" y="2726095"/>
                </a:lnTo>
                <a:lnTo>
                  <a:pt x="274303" y="2722605"/>
                </a:lnTo>
                <a:lnTo>
                  <a:pt x="228908" y="2712467"/>
                </a:lnTo>
                <a:lnTo>
                  <a:pt x="186177" y="2696180"/>
                </a:lnTo>
                <a:lnTo>
                  <a:pt x="146609" y="2674241"/>
                </a:lnTo>
                <a:lnTo>
                  <a:pt x="110700" y="2647148"/>
                </a:lnTo>
                <a:lnTo>
                  <a:pt x="78950" y="2615398"/>
                </a:lnTo>
                <a:lnTo>
                  <a:pt x="51856" y="2579490"/>
                </a:lnTo>
                <a:lnTo>
                  <a:pt x="29916" y="2539921"/>
                </a:lnTo>
                <a:lnTo>
                  <a:pt x="13628" y="2497190"/>
                </a:lnTo>
                <a:lnTo>
                  <a:pt x="3489" y="2451793"/>
                </a:lnTo>
                <a:lnTo>
                  <a:pt x="0" y="2404230"/>
                </a:lnTo>
                <a:lnTo>
                  <a:pt x="0" y="321864"/>
                </a:lnTo>
                <a:lnTo>
                  <a:pt x="3489" y="274301"/>
                </a:lnTo>
                <a:lnTo>
                  <a:pt x="13628" y="228904"/>
                </a:lnTo>
                <a:lnTo>
                  <a:pt x="29916" y="186173"/>
                </a:lnTo>
                <a:lnTo>
                  <a:pt x="51856" y="146604"/>
                </a:lnTo>
                <a:lnTo>
                  <a:pt x="78950" y="110696"/>
                </a:lnTo>
                <a:lnTo>
                  <a:pt x="110700" y="78946"/>
                </a:lnTo>
                <a:lnTo>
                  <a:pt x="146609" y="51853"/>
                </a:lnTo>
                <a:lnTo>
                  <a:pt x="186177" y="29914"/>
                </a:lnTo>
                <a:lnTo>
                  <a:pt x="228908" y="13627"/>
                </a:lnTo>
                <a:lnTo>
                  <a:pt x="274303" y="3489"/>
                </a:lnTo>
                <a:lnTo>
                  <a:pt x="321864" y="0"/>
                </a:lnTo>
                <a:lnTo>
                  <a:pt x="8813574" y="0"/>
                </a:lnTo>
                <a:lnTo>
                  <a:pt x="8861138" y="3489"/>
                </a:lnTo>
                <a:lnTo>
                  <a:pt x="8906534" y="13627"/>
                </a:lnTo>
                <a:lnTo>
                  <a:pt x="8949265" y="29914"/>
                </a:lnTo>
                <a:lnTo>
                  <a:pt x="8988834" y="51853"/>
                </a:lnTo>
                <a:lnTo>
                  <a:pt x="9024742" y="78946"/>
                </a:lnTo>
                <a:lnTo>
                  <a:pt x="9056492" y="110696"/>
                </a:lnTo>
                <a:lnTo>
                  <a:pt x="9083585" y="146604"/>
                </a:lnTo>
                <a:lnTo>
                  <a:pt x="9105524" y="186173"/>
                </a:lnTo>
                <a:lnTo>
                  <a:pt x="9121811" y="228904"/>
                </a:lnTo>
                <a:lnTo>
                  <a:pt x="9131949" y="274301"/>
                </a:lnTo>
                <a:lnTo>
                  <a:pt x="9135439" y="321864"/>
                </a:lnTo>
                <a:lnTo>
                  <a:pt x="9135439" y="2404230"/>
                </a:lnTo>
                <a:lnTo>
                  <a:pt x="9131949" y="2451793"/>
                </a:lnTo>
                <a:lnTo>
                  <a:pt x="9121811" y="2497190"/>
                </a:lnTo>
                <a:lnTo>
                  <a:pt x="9105524" y="2539921"/>
                </a:lnTo>
                <a:lnTo>
                  <a:pt x="9083585" y="2579490"/>
                </a:lnTo>
                <a:lnTo>
                  <a:pt x="9056492" y="2615398"/>
                </a:lnTo>
                <a:lnTo>
                  <a:pt x="9024742" y="2647148"/>
                </a:lnTo>
                <a:lnTo>
                  <a:pt x="8988834" y="2674241"/>
                </a:lnTo>
                <a:lnTo>
                  <a:pt x="8949265" y="2696180"/>
                </a:lnTo>
                <a:lnTo>
                  <a:pt x="8906534" y="2712467"/>
                </a:lnTo>
                <a:lnTo>
                  <a:pt x="8861138" y="2722605"/>
                </a:lnTo>
                <a:lnTo>
                  <a:pt x="8813574" y="2726095"/>
                </a:lnTo>
                <a:close/>
              </a:path>
            </a:pathLst>
          </a:custGeom>
          <a:ln w="33297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61075" y="776387"/>
            <a:ext cx="9135745" cy="3577590"/>
          </a:xfrm>
          <a:custGeom>
            <a:avLst/>
            <a:gdLst/>
            <a:ahLst/>
            <a:cxnLst/>
            <a:rect l="l" t="t" r="r" b="b"/>
            <a:pathLst>
              <a:path w="9135744" h="3577590">
                <a:moveTo>
                  <a:pt x="8856002" y="3577032"/>
                </a:moveTo>
                <a:lnTo>
                  <a:pt x="279426" y="3577032"/>
                </a:lnTo>
                <a:lnTo>
                  <a:pt x="234099" y="3573375"/>
                </a:lnTo>
                <a:lnTo>
                  <a:pt x="191102" y="3562786"/>
                </a:lnTo>
                <a:lnTo>
                  <a:pt x="151010" y="3545842"/>
                </a:lnTo>
                <a:lnTo>
                  <a:pt x="114397" y="3523118"/>
                </a:lnTo>
                <a:lnTo>
                  <a:pt x="81839" y="3495189"/>
                </a:lnTo>
                <a:lnTo>
                  <a:pt x="53910" y="3462630"/>
                </a:lnTo>
                <a:lnTo>
                  <a:pt x="31187" y="3426017"/>
                </a:lnTo>
                <a:lnTo>
                  <a:pt x="14244" y="3385925"/>
                </a:lnTo>
                <a:lnTo>
                  <a:pt x="3657" y="3342930"/>
                </a:lnTo>
                <a:lnTo>
                  <a:pt x="0" y="3297606"/>
                </a:lnTo>
                <a:lnTo>
                  <a:pt x="0" y="279426"/>
                </a:lnTo>
                <a:lnTo>
                  <a:pt x="3657" y="234102"/>
                </a:lnTo>
                <a:lnTo>
                  <a:pt x="14244" y="191106"/>
                </a:lnTo>
                <a:lnTo>
                  <a:pt x="31187" y="151014"/>
                </a:lnTo>
                <a:lnTo>
                  <a:pt x="53910" y="114401"/>
                </a:lnTo>
                <a:lnTo>
                  <a:pt x="81839" y="81843"/>
                </a:lnTo>
                <a:lnTo>
                  <a:pt x="114397" y="53913"/>
                </a:lnTo>
                <a:lnTo>
                  <a:pt x="151010" y="31189"/>
                </a:lnTo>
                <a:lnTo>
                  <a:pt x="191102" y="14245"/>
                </a:lnTo>
                <a:lnTo>
                  <a:pt x="234099" y="3657"/>
                </a:lnTo>
                <a:lnTo>
                  <a:pt x="279426" y="0"/>
                </a:lnTo>
                <a:lnTo>
                  <a:pt x="8856002" y="0"/>
                </a:lnTo>
                <a:lnTo>
                  <a:pt x="8901326" y="3657"/>
                </a:lnTo>
                <a:lnTo>
                  <a:pt x="8944321" y="14245"/>
                </a:lnTo>
                <a:lnTo>
                  <a:pt x="8984413" y="31189"/>
                </a:lnTo>
                <a:lnTo>
                  <a:pt x="9021026" y="53913"/>
                </a:lnTo>
                <a:lnTo>
                  <a:pt x="9053585" y="81843"/>
                </a:lnTo>
                <a:lnTo>
                  <a:pt x="9081514" y="114401"/>
                </a:lnTo>
                <a:lnTo>
                  <a:pt x="9104239" y="151014"/>
                </a:lnTo>
                <a:lnTo>
                  <a:pt x="9121183" y="191106"/>
                </a:lnTo>
                <a:lnTo>
                  <a:pt x="9131771" y="234102"/>
                </a:lnTo>
                <a:lnTo>
                  <a:pt x="9135428" y="279426"/>
                </a:lnTo>
                <a:lnTo>
                  <a:pt x="9135428" y="3297606"/>
                </a:lnTo>
                <a:lnTo>
                  <a:pt x="9131771" y="3342930"/>
                </a:lnTo>
                <a:lnTo>
                  <a:pt x="9121183" y="3385925"/>
                </a:lnTo>
                <a:lnTo>
                  <a:pt x="9104239" y="3426017"/>
                </a:lnTo>
                <a:lnTo>
                  <a:pt x="9081514" y="3462630"/>
                </a:lnTo>
                <a:lnTo>
                  <a:pt x="9053585" y="3495189"/>
                </a:lnTo>
                <a:lnTo>
                  <a:pt x="9021026" y="3523118"/>
                </a:lnTo>
                <a:lnTo>
                  <a:pt x="8984413" y="3545842"/>
                </a:lnTo>
                <a:lnTo>
                  <a:pt x="8944321" y="3562786"/>
                </a:lnTo>
                <a:lnTo>
                  <a:pt x="8901326" y="3573375"/>
                </a:lnTo>
                <a:lnTo>
                  <a:pt x="8856002" y="3577032"/>
                </a:lnTo>
                <a:close/>
              </a:path>
            </a:pathLst>
          </a:custGeom>
          <a:ln w="28910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649811" y="4820099"/>
            <a:ext cx="6852920" cy="422148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3550" b="1" spc="-30" dirty="0">
                <a:solidFill>
                  <a:srgbClr val="95BE00"/>
                </a:solidFill>
                <a:latin typeface="Gilroy"/>
                <a:cs typeface="Gilroy"/>
              </a:rPr>
              <a:t>ЮНІСЕФ</a:t>
            </a:r>
            <a:endParaRPr sz="3550">
              <a:latin typeface="Gilroy"/>
              <a:cs typeface="Gilroy"/>
            </a:endParaRPr>
          </a:p>
          <a:p>
            <a:pPr marL="229870" indent="-217804">
              <a:lnSpc>
                <a:spcPct val="100000"/>
              </a:lnSpc>
              <a:spcBef>
                <a:spcPts val="360"/>
              </a:spcBef>
              <a:buClr>
                <a:srgbClr val="9358C6"/>
              </a:buClr>
              <a:buChar char="•"/>
              <a:tabLst>
                <a:tab pos="230504" algn="l"/>
              </a:tabLst>
            </a:pPr>
            <a:r>
              <a:rPr sz="3100" spc="25" dirty="0">
                <a:solidFill>
                  <a:srgbClr val="504F52"/>
                </a:solidFill>
                <a:latin typeface="Arial"/>
                <a:cs typeface="Arial"/>
              </a:rPr>
              <a:t>підтримка впровадження</a:t>
            </a:r>
            <a:r>
              <a:rPr sz="3100" spc="-34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90" dirty="0">
                <a:solidFill>
                  <a:srgbClr val="504F52"/>
                </a:solidFill>
                <a:latin typeface="Arial"/>
                <a:cs typeface="Arial"/>
              </a:rPr>
              <a:t>проєкту</a:t>
            </a:r>
            <a:endParaRPr sz="3100">
              <a:latin typeface="Arial"/>
              <a:cs typeface="Arial"/>
            </a:endParaRPr>
          </a:p>
          <a:p>
            <a:pPr marL="12700" marR="382905">
              <a:lnSpc>
                <a:spcPct val="112200"/>
              </a:lnSpc>
              <a:buClr>
                <a:srgbClr val="9358C6"/>
              </a:buClr>
              <a:buChar char="•"/>
              <a:tabLst>
                <a:tab pos="230504" algn="l"/>
              </a:tabLst>
            </a:pPr>
            <a:r>
              <a:rPr sz="3100" spc="70" dirty="0">
                <a:solidFill>
                  <a:srgbClr val="504F52"/>
                </a:solidFill>
                <a:latin typeface="Arial"/>
                <a:cs typeface="Arial"/>
              </a:rPr>
              <a:t>гуманітарна </a:t>
            </a:r>
            <a:r>
              <a:rPr sz="3100" spc="55" dirty="0">
                <a:solidFill>
                  <a:srgbClr val="504F52"/>
                </a:solidFill>
                <a:latin typeface="Arial"/>
                <a:cs typeface="Arial"/>
              </a:rPr>
              <a:t>допомога </a:t>
            </a:r>
            <a:r>
              <a:rPr sz="3100" spc="-75" dirty="0">
                <a:solidFill>
                  <a:srgbClr val="504F52"/>
                </a:solidFill>
                <a:latin typeface="Arial"/>
                <a:cs typeface="Arial"/>
              </a:rPr>
              <a:t>для</a:t>
            </a:r>
            <a:r>
              <a:rPr sz="3100" spc="-59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5" dirty="0">
                <a:solidFill>
                  <a:srgbClr val="504F52"/>
                </a:solidFill>
                <a:latin typeface="Arial"/>
                <a:cs typeface="Arial"/>
              </a:rPr>
              <a:t>якісної  </a:t>
            </a:r>
            <a:r>
              <a:rPr sz="3100" spc="30" dirty="0">
                <a:solidFill>
                  <a:srgbClr val="504F52"/>
                </a:solidFill>
                <a:latin typeface="Arial"/>
                <a:cs typeface="Arial"/>
              </a:rPr>
              <a:t>реалізації</a:t>
            </a:r>
            <a:r>
              <a:rPr sz="3100" spc="-16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90" dirty="0">
                <a:solidFill>
                  <a:srgbClr val="504F52"/>
                </a:solidFill>
                <a:latin typeface="Arial"/>
                <a:cs typeface="Arial"/>
              </a:rPr>
              <a:t>проєкту</a:t>
            </a:r>
            <a:endParaRPr sz="31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9358C6"/>
              </a:buClr>
              <a:buFont typeface="Arial"/>
              <a:buChar char="•"/>
            </a:pPr>
            <a:endParaRPr sz="3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9358C6"/>
              </a:buClr>
              <a:buFont typeface="Arial"/>
              <a:buChar char="•"/>
            </a:pPr>
            <a:endParaRPr sz="3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550" b="1" spc="-75" dirty="0">
                <a:solidFill>
                  <a:srgbClr val="95BE00"/>
                </a:solidFill>
                <a:latin typeface="Gilroy"/>
                <a:cs typeface="Gilroy"/>
              </a:rPr>
              <a:t>ГО </a:t>
            </a:r>
            <a:r>
              <a:rPr sz="3550" b="1" spc="-35" dirty="0">
                <a:solidFill>
                  <a:srgbClr val="95BE00"/>
                </a:solidFill>
                <a:latin typeface="Gilroy"/>
                <a:cs typeface="Gilroy"/>
              </a:rPr>
              <a:t>«ЦПД</a:t>
            </a:r>
            <a:r>
              <a:rPr sz="3550" b="1" spc="225" dirty="0">
                <a:solidFill>
                  <a:srgbClr val="95BE00"/>
                </a:solidFill>
                <a:latin typeface="Gilroy"/>
                <a:cs typeface="Gilroy"/>
              </a:rPr>
              <a:t> </a:t>
            </a:r>
            <a:r>
              <a:rPr sz="3550" b="1" spc="-45" dirty="0">
                <a:solidFill>
                  <a:srgbClr val="95BE00"/>
                </a:solidFill>
                <a:latin typeface="Gilroy"/>
                <a:cs typeface="Gilroy"/>
              </a:rPr>
              <a:t>«Конфіденс»</a:t>
            </a:r>
            <a:endParaRPr sz="3550">
              <a:latin typeface="Gilroy"/>
              <a:cs typeface="Gilroy"/>
            </a:endParaRPr>
          </a:p>
          <a:p>
            <a:pPr marL="229870" indent="-217804">
              <a:lnSpc>
                <a:spcPct val="100000"/>
              </a:lnSpc>
              <a:spcBef>
                <a:spcPts val="365"/>
              </a:spcBef>
              <a:buClr>
                <a:srgbClr val="9358C6"/>
              </a:buClr>
              <a:buChar char="•"/>
              <a:tabLst>
                <a:tab pos="230504" algn="l"/>
              </a:tabLst>
            </a:pPr>
            <a:r>
              <a:rPr sz="3100" spc="45" dirty="0">
                <a:solidFill>
                  <a:srgbClr val="504F52"/>
                </a:solidFill>
                <a:latin typeface="Arial"/>
                <a:cs typeface="Arial"/>
              </a:rPr>
              <a:t>надання </a:t>
            </a:r>
            <a:r>
              <a:rPr sz="3100" spc="20" dirty="0">
                <a:solidFill>
                  <a:srgbClr val="504F52"/>
                </a:solidFill>
                <a:latin typeface="Arial"/>
                <a:cs typeface="Arial"/>
              </a:rPr>
              <a:t>психосоціальної</a:t>
            </a:r>
            <a:r>
              <a:rPr sz="3100" spc="-36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504F52"/>
                </a:solidFill>
                <a:latin typeface="Arial"/>
                <a:cs typeface="Arial"/>
              </a:rPr>
              <a:t>підтримки</a:t>
            </a:r>
            <a:endParaRPr sz="3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49812" y="9015937"/>
            <a:ext cx="6244590" cy="108585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229870" indent="-217804">
              <a:lnSpc>
                <a:spcPct val="100000"/>
              </a:lnSpc>
              <a:spcBef>
                <a:spcPts val="545"/>
              </a:spcBef>
              <a:buClr>
                <a:srgbClr val="9358C6"/>
              </a:buClr>
              <a:buChar char="•"/>
              <a:tabLst>
                <a:tab pos="230504" algn="l"/>
              </a:tabLst>
            </a:pPr>
            <a:r>
              <a:rPr sz="3100" spc="45" dirty="0">
                <a:solidFill>
                  <a:srgbClr val="504F52"/>
                </a:solidFill>
                <a:latin typeface="Arial"/>
                <a:cs typeface="Arial"/>
              </a:rPr>
              <a:t>авторські </a:t>
            </a:r>
            <a:r>
              <a:rPr sz="3100" spc="95" dirty="0">
                <a:solidFill>
                  <a:srgbClr val="504F52"/>
                </a:solidFill>
                <a:latin typeface="Arial"/>
                <a:cs typeface="Arial"/>
              </a:rPr>
              <a:t>програми </a:t>
            </a:r>
            <a:r>
              <a:rPr sz="3100" spc="65" dirty="0">
                <a:solidFill>
                  <a:srgbClr val="504F52"/>
                </a:solidFill>
                <a:latin typeface="Arial"/>
                <a:cs typeface="Arial"/>
              </a:rPr>
              <a:t>та</a:t>
            </a:r>
            <a:r>
              <a:rPr sz="3100" spc="-64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504F52"/>
                </a:solidFill>
                <a:latin typeface="Arial"/>
                <a:cs typeface="Arial"/>
              </a:rPr>
              <a:t>методики</a:t>
            </a:r>
            <a:endParaRPr sz="3100">
              <a:latin typeface="Arial"/>
              <a:cs typeface="Arial"/>
            </a:endParaRPr>
          </a:p>
          <a:p>
            <a:pPr marL="229870" indent="-217804">
              <a:lnSpc>
                <a:spcPct val="100000"/>
              </a:lnSpc>
              <a:spcBef>
                <a:spcPts val="455"/>
              </a:spcBef>
              <a:buClr>
                <a:srgbClr val="9358C6"/>
              </a:buClr>
              <a:buChar char="•"/>
              <a:tabLst>
                <a:tab pos="230504" algn="l"/>
              </a:tabLst>
            </a:pPr>
            <a:r>
              <a:rPr sz="3100" spc="5" dirty="0">
                <a:solidFill>
                  <a:srgbClr val="504F52"/>
                </a:solidFill>
                <a:latin typeface="Arial"/>
                <a:cs typeface="Arial"/>
              </a:rPr>
              <a:t>професійний </a:t>
            </a:r>
            <a:r>
              <a:rPr sz="3100" spc="15" dirty="0">
                <a:solidFill>
                  <a:srgbClr val="504F52"/>
                </a:solidFill>
                <a:latin typeface="Arial"/>
                <a:cs typeface="Arial"/>
              </a:rPr>
              <a:t>досвід</a:t>
            </a:r>
            <a:r>
              <a:rPr sz="3100" spc="-32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504F52"/>
                </a:solidFill>
                <a:latin typeface="Arial"/>
                <a:cs typeface="Arial"/>
              </a:rPr>
              <a:t>команди</a:t>
            </a:r>
            <a:endParaRPr sz="31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Органи </a:t>
            </a:r>
            <a:r>
              <a:rPr spc="-20" dirty="0"/>
              <a:t>місцевого</a:t>
            </a:r>
            <a:r>
              <a:rPr spc="140" dirty="0"/>
              <a:t> </a:t>
            </a:r>
            <a:r>
              <a:rPr spc="-20" dirty="0"/>
              <a:t>самоврядування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649812" y="1497911"/>
            <a:ext cx="8002905" cy="262191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29870" indent="-217804">
              <a:lnSpc>
                <a:spcPct val="100000"/>
              </a:lnSpc>
              <a:spcBef>
                <a:spcPts val="459"/>
              </a:spcBef>
              <a:buClr>
                <a:srgbClr val="9358C6"/>
              </a:buClr>
              <a:buChar char="•"/>
              <a:tabLst>
                <a:tab pos="230504" algn="l"/>
              </a:tabLst>
            </a:pPr>
            <a:r>
              <a:rPr sz="3100" spc="-25" dirty="0">
                <a:solidFill>
                  <a:srgbClr val="504F52"/>
                </a:solidFill>
                <a:latin typeface="Arial"/>
                <a:cs typeface="Arial"/>
              </a:rPr>
              <a:t>інформування </a:t>
            </a:r>
            <a:r>
              <a:rPr sz="3100" spc="-45" dirty="0">
                <a:solidFill>
                  <a:srgbClr val="504F52"/>
                </a:solidFill>
                <a:latin typeface="Arial"/>
                <a:cs typeface="Arial"/>
              </a:rPr>
              <a:t>цільової</a:t>
            </a:r>
            <a:r>
              <a:rPr sz="3100" spc="-28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504F52"/>
                </a:solidFill>
                <a:latin typeface="Arial"/>
                <a:cs typeface="Arial"/>
              </a:rPr>
              <a:t>аудиторії</a:t>
            </a:r>
            <a:endParaRPr sz="3100">
              <a:latin typeface="Arial"/>
              <a:cs typeface="Arial"/>
            </a:endParaRPr>
          </a:p>
          <a:p>
            <a:pPr marL="12700" marR="355600">
              <a:lnSpc>
                <a:spcPct val="109900"/>
              </a:lnSpc>
              <a:buClr>
                <a:srgbClr val="9358C6"/>
              </a:buClr>
              <a:buChar char="•"/>
              <a:tabLst>
                <a:tab pos="230504" algn="l"/>
              </a:tabLst>
            </a:pPr>
            <a:r>
              <a:rPr sz="3100" spc="45" dirty="0">
                <a:solidFill>
                  <a:srgbClr val="504F52"/>
                </a:solidFill>
                <a:latin typeface="Arial"/>
                <a:cs typeface="Arial"/>
              </a:rPr>
              <a:t>надання </a:t>
            </a:r>
            <a:r>
              <a:rPr sz="3100" spc="-5" dirty="0">
                <a:solidFill>
                  <a:srgbClr val="504F52"/>
                </a:solidFill>
                <a:latin typeface="Arial"/>
                <a:cs typeface="Arial"/>
              </a:rPr>
              <a:t>приміщень </a:t>
            </a:r>
            <a:r>
              <a:rPr sz="3100" spc="-75" dirty="0">
                <a:solidFill>
                  <a:srgbClr val="504F52"/>
                </a:solidFill>
                <a:latin typeface="Arial"/>
                <a:cs typeface="Arial"/>
              </a:rPr>
              <a:t>для</a:t>
            </a:r>
            <a:r>
              <a:rPr sz="3100" spc="-52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504F52"/>
                </a:solidFill>
                <a:latin typeface="Arial"/>
                <a:cs typeface="Arial"/>
              </a:rPr>
              <a:t>індивідуального  </a:t>
            </a:r>
            <a:r>
              <a:rPr sz="3100" spc="-25" dirty="0">
                <a:solidFill>
                  <a:srgbClr val="504F52"/>
                </a:solidFill>
                <a:latin typeface="Arial"/>
                <a:cs typeface="Arial"/>
              </a:rPr>
              <a:t>консультування</a:t>
            </a:r>
            <a:endParaRPr sz="3100">
              <a:latin typeface="Arial"/>
              <a:cs typeface="Arial"/>
            </a:endParaRPr>
          </a:p>
          <a:p>
            <a:pPr marL="12700" marR="5080">
              <a:lnSpc>
                <a:spcPct val="109900"/>
              </a:lnSpc>
              <a:buClr>
                <a:srgbClr val="9358C6"/>
              </a:buClr>
              <a:buChar char="•"/>
              <a:tabLst>
                <a:tab pos="230504" algn="l"/>
              </a:tabLst>
            </a:pPr>
            <a:r>
              <a:rPr sz="3100" spc="45" dirty="0">
                <a:solidFill>
                  <a:srgbClr val="504F52"/>
                </a:solidFill>
                <a:latin typeface="Arial"/>
                <a:cs typeface="Arial"/>
              </a:rPr>
              <a:t>надання </a:t>
            </a:r>
            <a:r>
              <a:rPr sz="3100" spc="-5" dirty="0">
                <a:solidFill>
                  <a:srgbClr val="504F52"/>
                </a:solidFill>
                <a:latin typeface="Arial"/>
                <a:cs typeface="Arial"/>
              </a:rPr>
              <a:t>приміщень </a:t>
            </a:r>
            <a:r>
              <a:rPr sz="3100" spc="60" dirty="0">
                <a:solidFill>
                  <a:srgbClr val="504F52"/>
                </a:solidFill>
                <a:latin typeface="Arial"/>
                <a:cs typeface="Arial"/>
              </a:rPr>
              <a:t>у </a:t>
            </a:r>
            <a:r>
              <a:rPr sz="3100" spc="85" dirty="0">
                <a:solidFill>
                  <a:srgbClr val="504F52"/>
                </a:solidFill>
                <a:latin typeface="Arial"/>
                <a:cs typeface="Arial"/>
              </a:rPr>
              <a:t>громадах </a:t>
            </a:r>
            <a:r>
              <a:rPr sz="3100" spc="-85" dirty="0">
                <a:solidFill>
                  <a:srgbClr val="504F52"/>
                </a:solidFill>
                <a:latin typeface="Arial"/>
                <a:cs typeface="Arial"/>
              </a:rPr>
              <a:t>для  </a:t>
            </a:r>
            <a:r>
              <a:rPr sz="3100" spc="30" dirty="0">
                <a:solidFill>
                  <a:srgbClr val="504F52"/>
                </a:solidFill>
                <a:latin typeface="Arial"/>
                <a:cs typeface="Arial"/>
              </a:rPr>
              <a:t>зберігання </a:t>
            </a:r>
            <a:r>
              <a:rPr sz="3100" spc="40" dirty="0">
                <a:solidFill>
                  <a:srgbClr val="504F52"/>
                </a:solidFill>
                <a:latin typeface="Arial"/>
                <a:cs typeface="Arial"/>
              </a:rPr>
              <a:t>гуманітарної </a:t>
            </a:r>
            <a:r>
              <a:rPr sz="3100" spc="35" dirty="0">
                <a:solidFill>
                  <a:srgbClr val="504F52"/>
                </a:solidFill>
                <a:latin typeface="Arial"/>
                <a:cs typeface="Arial"/>
              </a:rPr>
              <a:t>допомоги</a:t>
            </a:r>
            <a:r>
              <a:rPr sz="3100" spc="-52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85" dirty="0">
                <a:solidFill>
                  <a:srgbClr val="504F52"/>
                </a:solidFill>
                <a:latin typeface="Arial"/>
                <a:cs typeface="Arial"/>
              </a:rPr>
              <a:t>ЮНІСЕФ</a:t>
            </a:r>
            <a:endParaRPr sz="3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02209" y="4622902"/>
            <a:ext cx="4731876" cy="381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65544" y="0"/>
            <a:ext cx="2509520" cy="2509520"/>
          </a:xfrm>
          <a:custGeom>
            <a:avLst/>
            <a:gdLst/>
            <a:ahLst/>
            <a:cxnLst/>
            <a:rect l="l" t="t" r="r" b="b"/>
            <a:pathLst>
              <a:path w="2509520" h="2509520">
                <a:moveTo>
                  <a:pt x="2509253" y="2509253"/>
                </a:moveTo>
                <a:lnTo>
                  <a:pt x="0" y="2509253"/>
                </a:lnTo>
                <a:lnTo>
                  <a:pt x="0" y="0"/>
                </a:lnTo>
                <a:lnTo>
                  <a:pt x="2509253" y="0"/>
                </a:lnTo>
                <a:lnTo>
                  <a:pt x="2509253" y="2509253"/>
                </a:lnTo>
                <a:close/>
              </a:path>
            </a:pathLst>
          </a:custGeom>
          <a:solidFill>
            <a:srgbClr val="00A4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21006" y="1171282"/>
            <a:ext cx="1801588" cy="4283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17485" y="1918165"/>
            <a:ext cx="221402" cy="133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60723" y="1918168"/>
            <a:ext cx="89494" cy="1042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31054" y="1915470"/>
            <a:ext cx="459462" cy="1104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14635" y="1915470"/>
            <a:ext cx="104049" cy="1104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63774" y="1872487"/>
            <a:ext cx="19050" cy="21590"/>
          </a:xfrm>
          <a:custGeom>
            <a:avLst/>
            <a:gdLst/>
            <a:ahLst/>
            <a:cxnLst/>
            <a:rect l="l" t="t" r="r" b="b"/>
            <a:pathLst>
              <a:path w="19050" h="21589">
                <a:moveTo>
                  <a:pt x="18889" y="0"/>
                </a:moveTo>
                <a:lnTo>
                  <a:pt x="0" y="0"/>
                </a:lnTo>
                <a:lnTo>
                  <a:pt x="0" y="21172"/>
                </a:lnTo>
                <a:lnTo>
                  <a:pt x="18889" y="21172"/>
                </a:lnTo>
                <a:lnTo>
                  <a:pt x="188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53387" y="1918172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258"/>
                </a:lnTo>
              </a:path>
            </a:pathLst>
          </a:custGeom>
          <a:ln w="19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24738" y="1872487"/>
            <a:ext cx="19050" cy="21590"/>
          </a:xfrm>
          <a:custGeom>
            <a:avLst/>
            <a:gdLst/>
            <a:ahLst/>
            <a:cxnLst/>
            <a:rect l="l" t="t" r="r" b="b"/>
            <a:pathLst>
              <a:path w="19050" h="21589">
                <a:moveTo>
                  <a:pt x="18889" y="0"/>
                </a:moveTo>
                <a:lnTo>
                  <a:pt x="0" y="0"/>
                </a:lnTo>
                <a:lnTo>
                  <a:pt x="0" y="21172"/>
                </a:lnTo>
                <a:lnTo>
                  <a:pt x="18889" y="21172"/>
                </a:lnTo>
                <a:lnTo>
                  <a:pt x="188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34408" y="1918164"/>
            <a:ext cx="444073" cy="1335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09458" y="1975433"/>
            <a:ext cx="20320" cy="46990"/>
          </a:xfrm>
          <a:custGeom>
            <a:avLst/>
            <a:gdLst/>
            <a:ahLst/>
            <a:cxnLst/>
            <a:rect l="l" t="t" r="r" b="b"/>
            <a:pathLst>
              <a:path w="20320" h="46989">
                <a:moveTo>
                  <a:pt x="0" y="46990"/>
                </a:moveTo>
                <a:lnTo>
                  <a:pt x="19727" y="46990"/>
                </a:lnTo>
                <a:lnTo>
                  <a:pt x="19727" y="0"/>
                </a:lnTo>
                <a:lnTo>
                  <a:pt x="0" y="0"/>
                </a:lnTo>
                <a:lnTo>
                  <a:pt x="0" y="469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09458" y="1968448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51" y="0"/>
                </a:lnTo>
              </a:path>
            </a:pathLst>
          </a:custGeom>
          <a:ln w="1396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09458" y="1918283"/>
            <a:ext cx="20320" cy="43180"/>
          </a:xfrm>
          <a:custGeom>
            <a:avLst/>
            <a:gdLst/>
            <a:ahLst/>
            <a:cxnLst/>
            <a:rect l="l" t="t" r="r" b="b"/>
            <a:pathLst>
              <a:path w="20320" h="43180">
                <a:moveTo>
                  <a:pt x="0" y="43180"/>
                </a:moveTo>
                <a:lnTo>
                  <a:pt x="19727" y="43180"/>
                </a:lnTo>
                <a:lnTo>
                  <a:pt x="19727" y="0"/>
                </a:lnTo>
                <a:lnTo>
                  <a:pt x="0" y="0"/>
                </a:lnTo>
                <a:lnTo>
                  <a:pt x="0" y="431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680472" y="1975702"/>
            <a:ext cx="20320" cy="46990"/>
          </a:xfrm>
          <a:custGeom>
            <a:avLst/>
            <a:gdLst/>
            <a:ahLst/>
            <a:cxnLst/>
            <a:rect l="l" t="t" r="r" b="b"/>
            <a:pathLst>
              <a:path w="20320" h="46989">
                <a:moveTo>
                  <a:pt x="19737" y="0"/>
                </a:moveTo>
                <a:lnTo>
                  <a:pt x="0" y="0"/>
                </a:lnTo>
                <a:lnTo>
                  <a:pt x="0" y="46721"/>
                </a:lnTo>
                <a:lnTo>
                  <a:pt x="19737" y="46721"/>
                </a:lnTo>
                <a:lnTo>
                  <a:pt x="19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80472" y="1918164"/>
            <a:ext cx="20320" cy="43180"/>
          </a:xfrm>
          <a:custGeom>
            <a:avLst/>
            <a:gdLst/>
            <a:ahLst/>
            <a:cxnLst/>
            <a:rect l="l" t="t" r="r" b="b"/>
            <a:pathLst>
              <a:path w="20320" h="43180">
                <a:moveTo>
                  <a:pt x="19737" y="0"/>
                </a:moveTo>
                <a:lnTo>
                  <a:pt x="0" y="0"/>
                </a:lnTo>
                <a:lnTo>
                  <a:pt x="0" y="42993"/>
                </a:lnTo>
                <a:lnTo>
                  <a:pt x="19737" y="42993"/>
                </a:lnTo>
                <a:lnTo>
                  <a:pt x="19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731178" y="1918164"/>
            <a:ext cx="90751" cy="1042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24174" y="1738837"/>
            <a:ext cx="1795780" cy="0"/>
          </a:xfrm>
          <a:custGeom>
            <a:avLst/>
            <a:gdLst/>
            <a:ahLst/>
            <a:cxnLst/>
            <a:rect l="l" t="t" r="r" b="b"/>
            <a:pathLst>
              <a:path w="1795779">
                <a:moveTo>
                  <a:pt x="0" y="0"/>
                </a:moveTo>
                <a:lnTo>
                  <a:pt x="1795516" y="0"/>
                </a:lnTo>
              </a:path>
            </a:pathLst>
          </a:custGeom>
          <a:ln w="11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704897" y="1911510"/>
            <a:ext cx="209206" cy="1213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57151" y="1911510"/>
            <a:ext cx="205920" cy="1026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85069" y="1912067"/>
            <a:ext cx="237552" cy="1033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445280" y="1912067"/>
            <a:ext cx="74930" cy="102235"/>
          </a:xfrm>
          <a:custGeom>
            <a:avLst/>
            <a:gdLst/>
            <a:ahLst/>
            <a:cxnLst/>
            <a:rect l="l" t="t" r="r" b="b"/>
            <a:pathLst>
              <a:path w="74929" h="102235">
                <a:moveTo>
                  <a:pt x="14606" y="0"/>
                </a:moveTo>
                <a:lnTo>
                  <a:pt x="0" y="0"/>
                </a:lnTo>
                <a:lnTo>
                  <a:pt x="0" y="102059"/>
                </a:lnTo>
                <a:lnTo>
                  <a:pt x="14606" y="102059"/>
                </a:lnTo>
                <a:lnTo>
                  <a:pt x="14606" y="53401"/>
                </a:lnTo>
                <a:lnTo>
                  <a:pt x="44336" y="53401"/>
                </a:lnTo>
                <a:lnTo>
                  <a:pt x="43223" y="52427"/>
                </a:lnTo>
                <a:lnTo>
                  <a:pt x="41380" y="51234"/>
                </a:lnTo>
                <a:lnTo>
                  <a:pt x="39559" y="49988"/>
                </a:lnTo>
                <a:lnTo>
                  <a:pt x="37370" y="48804"/>
                </a:lnTo>
                <a:lnTo>
                  <a:pt x="34857" y="47621"/>
                </a:lnTo>
                <a:lnTo>
                  <a:pt x="36250" y="46993"/>
                </a:lnTo>
                <a:lnTo>
                  <a:pt x="37642" y="46082"/>
                </a:lnTo>
                <a:lnTo>
                  <a:pt x="39045" y="44752"/>
                </a:lnTo>
                <a:lnTo>
                  <a:pt x="40438" y="43496"/>
                </a:lnTo>
                <a:lnTo>
                  <a:pt x="41757" y="42113"/>
                </a:lnTo>
                <a:lnTo>
                  <a:pt x="42235" y="41485"/>
                </a:lnTo>
                <a:lnTo>
                  <a:pt x="14606" y="41485"/>
                </a:lnTo>
                <a:lnTo>
                  <a:pt x="14606" y="0"/>
                </a:lnTo>
                <a:close/>
              </a:path>
              <a:path w="74929" h="102235">
                <a:moveTo>
                  <a:pt x="44336" y="53401"/>
                </a:moveTo>
                <a:lnTo>
                  <a:pt x="17779" y="53401"/>
                </a:lnTo>
                <a:lnTo>
                  <a:pt x="20533" y="53684"/>
                </a:lnTo>
                <a:lnTo>
                  <a:pt x="22868" y="54312"/>
                </a:lnTo>
                <a:lnTo>
                  <a:pt x="35412" y="63924"/>
                </a:lnTo>
                <a:lnTo>
                  <a:pt x="37443" y="66647"/>
                </a:lnTo>
                <a:lnTo>
                  <a:pt x="39674" y="70207"/>
                </a:lnTo>
                <a:lnTo>
                  <a:pt x="58008" y="102059"/>
                </a:lnTo>
                <a:lnTo>
                  <a:pt x="74667" y="102059"/>
                </a:lnTo>
                <a:lnTo>
                  <a:pt x="56678" y="70971"/>
                </a:lnTo>
                <a:lnTo>
                  <a:pt x="54658" y="67348"/>
                </a:lnTo>
                <a:lnTo>
                  <a:pt x="52846" y="64343"/>
                </a:lnTo>
                <a:lnTo>
                  <a:pt x="51244" y="61903"/>
                </a:lnTo>
                <a:lnTo>
                  <a:pt x="49673" y="59464"/>
                </a:lnTo>
                <a:lnTo>
                  <a:pt x="48071" y="57369"/>
                </a:lnTo>
                <a:lnTo>
                  <a:pt x="44899" y="53893"/>
                </a:lnTo>
                <a:lnTo>
                  <a:pt x="44336" y="53401"/>
                </a:lnTo>
                <a:close/>
              </a:path>
              <a:path w="74929" h="102235">
                <a:moveTo>
                  <a:pt x="68982" y="0"/>
                </a:moveTo>
                <a:lnTo>
                  <a:pt x="63097" y="0"/>
                </a:lnTo>
                <a:lnTo>
                  <a:pt x="59893" y="345"/>
                </a:lnTo>
                <a:lnTo>
                  <a:pt x="57066" y="1109"/>
                </a:lnTo>
                <a:lnTo>
                  <a:pt x="54239" y="1811"/>
                </a:lnTo>
                <a:lnTo>
                  <a:pt x="35904" y="27192"/>
                </a:lnTo>
                <a:lnTo>
                  <a:pt x="34365" y="30250"/>
                </a:lnTo>
                <a:lnTo>
                  <a:pt x="22030" y="40784"/>
                </a:lnTo>
                <a:lnTo>
                  <a:pt x="19831" y="41265"/>
                </a:lnTo>
                <a:lnTo>
                  <a:pt x="17392" y="41485"/>
                </a:lnTo>
                <a:lnTo>
                  <a:pt x="42235" y="41485"/>
                </a:lnTo>
                <a:lnTo>
                  <a:pt x="49946" y="26836"/>
                </a:lnTo>
                <a:lnTo>
                  <a:pt x="50961" y="24261"/>
                </a:lnTo>
                <a:lnTo>
                  <a:pt x="52982" y="20083"/>
                </a:lnTo>
                <a:lnTo>
                  <a:pt x="54165" y="18334"/>
                </a:lnTo>
                <a:lnTo>
                  <a:pt x="55600" y="17015"/>
                </a:lnTo>
                <a:lnTo>
                  <a:pt x="56993" y="15612"/>
                </a:lnTo>
                <a:lnTo>
                  <a:pt x="58773" y="14638"/>
                </a:lnTo>
                <a:lnTo>
                  <a:pt x="60867" y="14083"/>
                </a:lnTo>
                <a:lnTo>
                  <a:pt x="62950" y="13455"/>
                </a:lnTo>
                <a:lnTo>
                  <a:pt x="65641" y="13172"/>
                </a:lnTo>
                <a:lnTo>
                  <a:pt x="68982" y="13172"/>
                </a:lnTo>
                <a:lnTo>
                  <a:pt x="68982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22941" y="1911510"/>
            <a:ext cx="100330" cy="102870"/>
          </a:xfrm>
          <a:custGeom>
            <a:avLst/>
            <a:gdLst/>
            <a:ahLst/>
            <a:cxnLst/>
            <a:rect l="l" t="t" r="r" b="b"/>
            <a:pathLst>
              <a:path w="100329" h="102869">
                <a:moveTo>
                  <a:pt x="54134" y="0"/>
                </a:moveTo>
                <a:lnTo>
                  <a:pt x="43852" y="0"/>
                </a:lnTo>
                <a:lnTo>
                  <a:pt x="0" y="102625"/>
                </a:lnTo>
                <a:lnTo>
                  <a:pt x="14962" y="102625"/>
                </a:lnTo>
                <a:lnTo>
                  <a:pt x="27821" y="72500"/>
                </a:lnTo>
                <a:lnTo>
                  <a:pt x="86393" y="72500"/>
                </a:lnTo>
                <a:lnTo>
                  <a:pt x="80560" y="59390"/>
                </a:lnTo>
                <a:lnTo>
                  <a:pt x="33538" y="59390"/>
                </a:lnTo>
                <a:lnTo>
                  <a:pt x="48804" y="22376"/>
                </a:lnTo>
                <a:lnTo>
                  <a:pt x="64090" y="22376"/>
                </a:lnTo>
                <a:lnTo>
                  <a:pt x="54134" y="0"/>
                </a:lnTo>
                <a:close/>
              </a:path>
              <a:path w="100329" h="102869">
                <a:moveTo>
                  <a:pt x="86393" y="72500"/>
                </a:moveTo>
                <a:lnTo>
                  <a:pt x="71254" y="72500"/>
                </a:lnTo>
                <a:lnTo>
                  <a:pt x="84845" y="102625"/>
                </a:lnTo>
                <a:lnTo>
                  <a:pt x="99798" y="102625"/>
                </a:lnTo>
                <a:lnTo>
                  <a:pt x="86393" y="72500"/>
                </a:lnTo>
                <a:close/>
              </a:path>
              <a:path w="100329" h="102869">
                <a:moveTo>
                  <a:pt x="64090" y="22376"/>
                </a:moveTo>
                <a:lnTo>
                  <a:pt x="48804" y="22376"/>
                </a:lnTo>
                <a:lnTo>
                  <a:pt x="65254" y="59390"/>
                </a:lnTo>
                <a:lnTo>
                  <a:pt x="80560" y="59390"/>
                </a:lnTo>
                <a:lnTo>
                  <a:pt x="64090" y="22376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34002" y="1969217"/>
            <a:ext cx="14604" cy="44450"/>
          </a:xfrm>
          <a:custGeom>
            <a:avLst/>
            <a:gdLst/>
            <a:ahLst/>
            <a:cxnLst/>
            <a:rect l="l" t="t" r="r" b="b"/>
            <a:pathLst>
              <a:path w="14604" h="44450">
                <a:moveTo>
                  <a:pt x="0" y="44450"/>
                </a:moveTo>
                <a:lnTo>
                  <a:pt x="14606" y="44450"/>
                </a:lnTo>
                <a:lnTo>
                  <a:pt x="14606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34002" y="1962867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447" y="0"/>
                </a:lnTo>
              </a:path>
            </a:pathLst>
          </a:custGeom>
          <a:ln w="12700">
            <a:solidFill>
              <a:srgbClr val="0043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634002" y="1912067"/>
            <a:ext cx="14604" cy="44450"/>
          </a:xfrm>
          <a:custGeom>
            <a:avLst/>
            <a:gdLst/>
            <a:ahLst/>
            <a:cxnLst/>
            <a:rect l="l" t="t" r="r" b="b"/>
            <a:pathLst>
              <a:path w="14604" h="44450">
                <a:moveTo>
                  <a:pt x="0" y="44450"/>
                </a:moveTo>
                <a:lnTo>
                  <a:pt x="14606" y="44450"/>
                </a:lnTo>
                <a:lnTo>
                  <a:pt x="14606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705843" y="1969720"/>
            <a:ext cx="14604" cy="44450"/>
          </a:xfrm>
          <a:custGeom>
            <a:avLst/>
            <a:gdLst/>
            <a:ahLst/>
            <a:cxnLst/>
            <a:rect l="l" t="t" r="r" b="b"/>
            <a:pathLst>
              <a:path w="14604" h="44450">
                <a:moveTo>
                  <a:pt x="14606" y="0"/>
                </a:moveTo>
                <a:lnTo>
                  <a:pt x="0" y="0"/>
                </a:lnTo>
                <a:lnTo>
                  <a:pt x="0" y="44407"/>
                </a:lnTo>
                <a:lnTo>
                  <a:pt x="14606" y="44407"/>
                </a:lnTo>
                <a:lnTo>
                  <a:pt x="14606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05843" y="1912067"/>
            <a:ext cx="14604" cy="45085"/>
          </a:xfrm>
          <a:custGeom>
            <a:avLst/>
            <a:gdLst/>
            <a:ahLst/>
            <a:cxnLst/>
            <a:rect l="l" t="t" r="r" b="b"/>
            <a:pathLst>
              <a:path w="14604" h="45085">
                <a:moveTo>
                  <a:pt x="14606" y="0"/>
                </a:moveTo>
                <a:lnTo>
                  <a:pt x="0" y="0"/>
                </a:lnTo>
                <a:lnTo>
                  <a:pt x="0" y="44480"/>
                </a:lnTo>
                <a:lnTo>
                  <a:pt x="14606" y="44480"/>
                </a:lnTo>
                <a:lnTo>
                  <a:pt x="14606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739028" y="1910744"/>
            <a:ext cx="92075" cy="104775"/>
          </a:xfrm>
          <a:custGeom>
            <a:avLst/>
            <a:gdLst/>
            <a:ahLst/>
            <a:cxnLst/>
            <a:rect l="l" t="t" r="r" b="b"/>
            <a:pathLst>
              <a:path w="92075" h="104775">
                <a:moveTo>
                  <a:pt x="58595" y="0"/>
                </a:moveTo>
                <a:lnTo>
                  <a:pt x="50542" y="0"/>
                </a:lnTo>
                <a:lnTo>
                  <a:pt x="45422" y="628"/>
                </a:lnTo>
                <a:lnTo>
                  <a:pt x="15831" y="15266"/>
                </a:lnTo>
                <a:lnTo>
                  <a:pt x="12481" y="18470"/>
                </a:lnTo>
                <a:lnTo>
                  <a:pt x="0" y="48731"/>
                </a:lnTo>
                <a:lnTo>
                  <a:pt x="93" y="58207"/>
                </a:lnTo>
                <a:lnTo>
                  <a:pt x="450" y="61139"/>
                </a:lnTo>
                <a:lnTo>
                  <a:pt x="1434" y="65045"/>
                </a:lnTo>
                <a:lnTo>
                  <a:pt x="2366" y="68950"/>
                </a:lnTo>
                <a:lnTo>
                  <a:pt x="27852" y="98928"/>
                </a:lnTo>
                <a:lnTo>
                  <a:pt x="48700" y="104708"/>
                </a:lnTo>
                <a:lnTo>
                  <a:pt x="59045" y="104708"/>
                </a:lnTo>
                <a:lnTo>
                  <a:pt x="75819" y="102206"/>
                </a:lnTo>
                <a:lnTo>
                  <a:pt x="78814" y="101431"/>
                </a:lnTo>
                <a:lnTo>
                  <a:pt x="81672" y="100530"/>
                </a:lnTo>
                <a:lnTo>
                  <a:pt x="86971" y="98300"/>
                </a:lnTo>
                <a:lnTo>
                  <a:pt x="89620" y="97106"/>
                </a:lnTo>
                <a:lnTo>
                  <a:pt x="92060" y="95787"/>
                </a:lnTo>
                <a:lnTo>
                  <a:pt x="92060" y="91253"/>
                </a:lnTo>
                <a:lnTo>
                  <a:pt x="50260" y="91253"/>
                </a:lnTo>
                <a:lnTo>
                  <a:pt x="44658" y="90342"/>
                </a:lnTo>
                <a:lnTo>
                  <a:pt x="39600" y="88395"/>
                </a:lnTo>
                <a:lnTo>
                  <a:pt x="34543" y="86510"/>
                </a:lnTo>
                <a:lnTo>
                  <a:pt x="30187" y="83861"/>
                </a:lnTo>
                <a:lnTo>
                  <a:pt x="22941" y="77034"/>
                </a:lnTo>
                <a:lnTo>
                  <a:pt x="20114" y="72992"/>
                </a:lnTo>
                <a:lnTo>
                  <a:pt x="16104" y="63443"/>
                </a:lnTo>
                <a:lnTo>
                  <a:pt x="15130" y="58207"/>
                </a:lnTo>
                <a:lnTo>
                  <a:pt x="15130" y="46920"/>
                </a:lnTo>
                <a:lnTo>
                  <a:pt x="44553" y="14428"/>
                </a:lnTo>
                <a:lnTo>
                  <a:pt x="49988" y="13455"/>
                </a:lnTo>
                <a:lnTo>
                  <a:pt x="90950" y="13455"/>
                </a:lnTo>
                <a:lnTo>
                  <a:pt x="90950" y="8429"/>
                </a:lnTo>
                <a:lnTo>
                  <a:pt x="63924" y="481"/>
                </a:lnTo>
                <a:lnTo>
                  <a:pt x="61244" y="136"/>
                </a:lnTo>
                <a:lnTo>
                  <a:pt x="58595" y="0"/>
                </a:lnTo>
                <a:close/>
              </a:path>
              <a:path w="92075" h="104775">
                <a:moveTo>
                  <a:pt x="92060" y="79756"/>
                </a:moveTo>
                <a:lnTo>
                  <a:pt x="86206" y="83515"/>
                </a:lnTo>
                <a:lnTo>
                  <a:pt x="80280" y="86374"/>
                </a:lnTo>
                <a:lnTo>
                  <a:pt x="68217" y="90279"/>
                </a:lnTo>
                <a:lnTo>
                  <a:pt x="62259" y="91253"/>
                </a:lnTo>
                <a:lnTo>
                  <a:pt x="92060" y="91253"/>
                </a:lnTo>
                <a:lnTo>
                  <a:pt x="92060" y="79756"/>
                </a:lnTo>
                <a:close/>
              </a:path>
              <a:path w="92075" h="104775">
                <a:moveTo>
                  <a:pt x="90950" y="13455"/>
                </a:moveTo>
                <a:lnTo>
                  <a:pt x="58804" y="13455"/>
                </a:lnTo>
                <a:lnTo>
                  <a:pt x="61736" y="13664"/>
                </a:lnTo>
                <a:lnTo>
                  <a:pt x="67380" y="14502"/>
                </a:lnTo>
                <a:lnTo>
                  <a:pt x="70238" y="15130"/>
                </a:lnTo>
                <a:lnTo>
                  <a:pt x="73097" y="16030"/>
                </a:lnTo>
                <a:lnTo>
                  <a:pt x="75955" y="16868"/>
                </a:lnTo>
                <a:lnTo>
                  <a:pt x="90950" y="24124"/>
                </a:lnTo>
                <a:lnTo>
                  <a:pt x="90950" y="13455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849074" y="1912065"/>
            <a:ext cx="66675" cy="102235"/>
          </a:xfrm>
          <a:custGeom>
            <a:avLst/>
            <a:gdLst/>
            <a:ahLst/>
            <a:cxnLst/>
            <a:rect l="l" t="t" r="r" b="b"/>
            <a:pathLst>
              <a:path w="66675" h="102235">
                <a:moveTo>
                  <a:pt x="14606" y="0"/>
                </a:moveTo>
                <a:lnTo>
                  <a:pt x="0" y="0"/>
                </a:lnTo>
                <a:lnTo>
                  <a:pt x="0" y="102070"/>
                </a:lnTo>
                <a:lnTo>
                  <a:pt x="37129" y="102070"/>
                </a:lnTo>
                <a:lnTo>
                  <a:pt x="42040" y="101295"/>
                </a:lnTo>
                <a:lnTo>
                  <a:pt x="50689" y="98227"/>
                </a:lnTo>
                <a:lnTo>
                  <a:pt x="54270" y="96143"/>
                </a:lnTo>
                <a:lnTo>
                  <a:pt x="60134" y="90845"/>
                </a:lnTo>
                <a:lnTo>
                  <a:pt x="61472" y="88960"/>
                </a:lnTo>
                <a:lnTo>
                  <a:pt x="14606" y="88960"/>
                </a:lnTo>
                <a:lnTo>
                  <a:pt x="14606" y="56123"/>
                </a:lnTo>
                <a:lnTo>
                  <a:pt x="61453" y="56123"/>
                </a:lnTo>
                <a:lnTo>
                  <a:pt x="60375" y="54521"/>
                </a:lnTo>
                <a:lnTo>
                  <a:pt x="57485" y="51872"/>
                </a:lnTo>
                <a:lnTo>
                  <a:pt x="54553" y="49150"/>
                </a:lnTo>
                <a:lnTo>
                  <a:pt x="50930" y="46993"/>
                </a:lnTo>
                <a:lnTo>
                  <a:pt x="42145" y="43789"/>
                </a:lnTo>
                <a:lnTo>
                  <a:pt x="37014" y="42941"/>
                </a:lnTo>
                <a:lnTo>
                  <a:pt x="14606" y="42941"/>
                </a:lnTo>
                <a:lnTo>
                  <a:pt x="14606" y="0"/>
                </a:lnTo>
                <a:close/>
              </a:path>
              <a:path w="66675" h="102235">
                <a:moveTo>
                  <a:pt x="61453" y="56123"/>
                </a:moveTo>
                <a:lnTo>
                  <a:pt x="36187" y="56123"/>
                </a:lnTo>
                <a:lnTo>
                  <a:pt x="38627" y="56542"/>
                </a:lnTo>
                <a:lnTo>
                  <a:pt x="40825" y="57380"/>
                </a:lnTo>
                <a:lnTo>
                  <a:pt x="50993" y="70835"/>
                </a:lnTo>
                <a:lnTo>
                  <a:pt x="50993" y="75222"/>
                </a:lnTo>
                <a:lnTo>
                  <a:pt x="36815" y="88960"/>
                </a:lnTo>
                <a:lnTo>
                  <a:pt x="61472" y="88960"/>
                </a:lnTo>
                <a:lnTo>
                  <a:pt x="62364" y="87704"/>
                </a:lnTo>
                <a:lnTo>
                  <a:pt x="65359" y="80594"/>
                </a:lnTo>
                <a:lnTo>
                  <a:pt x="66081" y="77034"/>
                </a:lnTo>
                <a:lnTo>
                  <a:pt x="66084" y="68531"/>
                </a:lnTo>
                <a:lnTo>
                  <a:pt x="65401" y="64909"/>
                </a:lnTo>
                <a:lnTo>
                  <a:pt x="62532" y="57725"/>
                </a:lnTo>
                <a:lnTo>
                  <a:pt x="61453" y="56123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30469" y="1912067"/>
            <a:ext cx="74930" cy="102235"/>
          </a:xfrm>
          <a:custGeom>
            <a:avLst/>
            <a:gdLst/>
            <a:ahLst/>
            <a:cxnLst/>
            <a:rect l="l" t="t" r="r" b="b"/>
            <a:pathLst>
              <a:path w="74929" h="102235">
                <a:moveTo>
                  <a:pt x="14606" y="0"/>
                </a:moveTo>
                <a:lnTo>
                  <a:pt x="0" y="0"/>
                </a:lnTo>
                <a:lnTo>
                  <a:pt x="0" y="102059"/>
                </a:lnTo>
                <a:lnTo>
                  <a:pt x="14606" y="102059"/>
                </a:lnTo>
                <a:lnTo>
                  <a:pt x="14606" y="53401"/>
                </a:lnTo>
                <a:lnTo>
                  <a:pt x="44357" y="53401"/>
                </a:lnTo>
                <a:lnTo>
                  <a:pt x="43223" y="52427"/>
                </a:lnTo>
                <a:lnTo>
                  <a:pt x="41380" y="51234"/>
                </a:lnTo>
                <a:lnTo>
                  <a:pt x="39559" y="49988"/>
                </a:lnTo>
                <a:lnTo>
                  <a:pt x="37370" y="48804"/>
                </a:lnTo>
                <a:lnTo>
                  <a:pt x="34857" y="47621"/>
                </a:lnTo>
                <a:lnTo>
                  <a:pt x="36250" y="46993"/>
                </a:lnTo>
                <a:lnTo>
                  <a:pt x="37642" y="46082"/>
                </a:lnTo>
                <a:lnTo>
                  <a:pt x="39045" y="44752"/>
                </a:lnTo>
                <a:lnTo>
                  <a:pt x="40438" y="43496"/>
                </a:lnTo>
                <a:lnTo>
                  <a:pt x="41757" y="42113"/>
                </a:lnTo>
                <a:lnTo>
                  <a:pt x="42242" y="41485"/>
                </a:lnTo>
                <a:lnTo>
                  <a:pt x="14606" y="41485"/>
                </a:lnTo>
                <a:lnTo>
                  <a:pt x="14606" y="0"/>
                </a:lnTo>
                <a:close/>
              </a:path>
              <a:path w="74929" h="102235">
                <a:moveTo>
                  <a:pt x="44357" y="53401"/>
                </a:moveTo>
                <a:lnTo>
                  <a:pt x="17779" y="53401"/>
                </a:lnTo>
                <a:lnTo>
                  <a:pt x="20533" y="53684"/>
                </a:lnTo>
                <a:lnTo>
                  <a:pt x="22868" y="54312"/>
                </a:lnTo>
                <a:lnTo>
                  <a:pt x="57998" y="102059"/>
                </a:lnTo>
                <a:lnTo>
                  <a:pt x="74667" y="102059"/>
                </a:lnTo>
                <a:lnTo>
                  <a:pt x="56710" y="70971"/>
                </a:lnTo>
                <a:lnTo>
                  <a:pt x="54658" y="67348"/>
                </a:lnTo>
                <a:lnTo>
                  <a:pt x="52846" y="64343"/>
                </a:lnTo>
                <a:lnTo>
                  <a:pt x="51244" y="61903"/>
                </a:lnTo>
                <a:lnTo>
                  <a:pt x="49673" y="59464"/>
                </a:lnTo>
                <a:lnTo>
                  <a:pt x="48103" y="57369"/>
                </a:lnTo>
                <a:lnTo>
                  <a:pt x="44930" y="53893"/>
                </a:lnTo>
                <a:lnTo>
                  <a:pt x="44357" y="53401"/>
                </a:lnTo>
                <a:close/>
              </a:path>
              <a:path w="74929" h="102235">
                <a:moveTo>
                  <a:pt x="68982" y="0"/>
                </a:moveTo>
                <a:lnTo>
                  <a:pt x="63097" y="0"/>
                </a:lnTo>
                <a:lnTo>
                  <a:pt x="59882" y="345"/>
                </a:lnTo>
                <a:lnTo>
                  <a:pt x="57055" y="1109"/>
                </a:lnTo>
                <a:lnTo>
                  <a:pt x="54239" y="1811"/>
                </a:lnTo>
                <a:lnTo>
                  <a:pt x="51663" y="3067"/>
                </a:lnTo>
                <a:lnTo>
                  <a:pt x="47056" y="6690"/>
                </a:lnTo>
                <a:lnTo>
                  <a:pt x="44930" y="9067"/>
                </a:lnTo>
                <a:lnTo>
                  <a:pt x="43014" y="12062"/>
                </a:lnTo>
                <a:lnTo>
                  <a:pt x="41066" y="15057"/>
                </a:lnTo>
                <a:lnTo>
                  <a:pt x="39213" y="18826"/>
                </a:lnTo>
                <a:lnTo>
                  <a:pt x="37402" y="23350"/>
                </a:lnTo>
                <a:lnTo>
                  <a:pt x="35904" y="27192"/>
                </a:lnTo>
                <a:lnTo>
                  <a:pt x="34365" y="30250"/>
                </a:lnTo>
                <a:lnTo>
                  <a:pt x="22030" y="40784"/>
                </a:lnTo>
                <a:lnTo>
                  <a:pt x="19863" y="41265"/>
                </a:lnTo>
                <a:lnTo>
                  <a:pt x="17392" y="41485"/>
                </a:lnTo>
                <a:lnTo>
                  <a:pt x="42242" y="41485"/>
                </a:lnTo>
                <a:lnTo>
                  <a:pt x="44239" y="38899"/>
                </a:lnTo>
                <a:lnTo>
                  <a:pt x="45380" y="37161"/>
                </a:lnTo>
                <a:lnTo>
                  <a:pt x="46396" y="35276"/>
                </a:lnTo>
                <a:lnTo>
                  <a:pt x="47401" y="33464"/>
                </a:lnTo>
                <a:lnTo>
                  <a:pt x="48239" y="31580"/>
                </a:lnTo>
                <a:lnTo>
                  <a:pt x="49946" y="26836"/>
                </a:lnTo>
                <a:lnTo>
                  <a:pt x="50993" y="24261"/>
                </a:lnTo>
                <a:lnTo>
                  <a:pt x="52982" y="20083"/>
                </a:lnTo>
                <a:lnTo>
                  <a:pt x="54207" y="18334"/>
                </a:lnTo>
                <a:lnTo>
                  <a:pt x="55600" y="17015"/>
                </a:lnTo>
                <a:lnTo>
                  <a:pt x="57024" y="15612"/>
                </a:lnTo>
                <a:lnTo>
                  <a:pt x="58773" y="14638"/>
                </a:lnTo>
                <a:lnTo>
                  <a:pt x="60867" y="14083"/>
                </a:lnTo>
                <a:lnTo>
                  <a:pt x="62950" y="13455"/>
                </a:lnTo>
                <a:lnTo>
                  <a:pt x="65673" y="13172"/>
                </a:lnTo>
                <a:lnTo>
                  <a:pt x="68982" y="13172"/>
                </a:lnTo>
                <a:lnTo>
                  <a:pt x="68982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11895" y="1910739"/>
            <a:ext cx="109855" cy="104775"/>
          </a:xfrm>
          <a:custGeom>
            <a:avLst/>
            <a:gdLst/>
            <a:ahLst/>
            <a:cxnLst/>
            <a:rect l="l" t="t" r="r" b="b"/>
            <a:pathLst>
              <a:path w="109854" h="104775">
                <a:moveTo>
                  <a:pt x="63233" y="0"/>
                </a:moveTo>
                <a:lnTo>
                  <a:pt x="46501" y="0"/>
                </a:lnTo>
                <a:lnTo>
                  <a:pt x="39004" y="1392"/>
                </a:lnTo>
                <a:lnTo>
                  <a:pt x="6523" y="26009"/>
                </a:lnTo>
                <a:lnTo>
                  <a:pt x="0" y="45317"/>
                </a:lnTo>
                <a:lnTo>
                  <a:pt x="111" y="57935"/>
                </a:lnTo>
                <a:lnTo>
                  <a:pt x="554" y="61558"/>
                </a:lnTo>
                <a:lnTo>
                  <a:pt x="2858" y="70270"/>
                </a:lnTo>
                <a:lnTo>
                  <a:pt x="4533" y="74458"/>
                </a:lnTo>
                <a:lnTo>
                  <a:pt x="6850" y="78500"/>
                </a:lnTo>
                <a:lnTo>
                  <a:pt x="8931" y="82196"/>
                </a:lnTo>
                <a:lnTo>
                  <a:pt x="11570" y="85756"/>
                </a:lnTo>
                <a:lnTo>
                  <a:pt x="14743" y="88960"/>
                </a:lnTo>
                <a:lnTo>
                  <a:pt x="17915" y="92238"/>
                </a:lnTo>
                <a:lnTo>
                  <a:pt x="21507" y="95023"/>
                </a:lnTo>
                <a:lnTo>
                  <a:pt x="25548" y="97326"/>
                </a:lnTo>
                <a:lnTo>
                  <a:pt x="29559" y="99693"/>
                </a:lnTo>
                <a:lnTo>
                  <a:pt x="33988" y="101504"/>
                </a:lnTo>
                <a:lnTo>
                  <a:pt x="38867" y="102761"/>
                </a:lnTo>
                <a:lnTo>
                  <a:pt x="43747" y="104091"/>
                </a:lnTo>
                <a:lnTo>
                  <a:pt x="48940" y="104719"/>
                </a:lnTo>
                <a:lnTo>
                  <a:pt x="63128" y="104719"/>
                </a:lnTo>
                <a:lnTo>
                  <a:pt x="70866" y="103316"/>
                </a:lnTo>
                <a:lnTo>
                  <a:pt x="77704" y="100394"/>
                </a:lnTo>
                <a:lnTo>
                  <a:pt x="84562" y="97536"/>
                </a:lnTo>
                <a:lnTo>
                  <a:pt x="90353" y="93703"/>
                </a:lnTo>
                <a:lnTo>
                  <a:pt x="92729" y="91264"/>
                </a:lnTo>
                <a:lnTo>
                  <a:pt x="49118" y="91264"/>
                </a:lnTo>
                <a:lnTo>
                  <a:pt x="43820" y="90279"/>
                </a:lnTo>
                <a:lnTo>
                  <a:pt x="34124" y="86384"/>
                </a:lnTo>
                <a:lnTo>
                  <a:pt x="29946" y="83662"/>
                </a:lnTo>
                <a:lnTo>
                  <a:pt x="26428" y="80175"/>
                </a:lnTo>
                <a:lnTo>
                  <a:pt x="22868" y="76762"/>
                </a:lnTo>
                <a:lnTo>
                  <a:pt x="20114" y="72573"/>
                </a:lnTo>
                <a:lnTo>
                  <a:pt x="16104" y="63097"/>
                </a:lnTo>
                <a:lnTo>
                  <a:pt x="15130" y="57935"/>
                </a:lnTo>
                <a:lnTo>
                  <a:pt x="15130" y="46783"/>
                </a:lnTo>
                <a:lnTo>
                  <a:pt x="16104" y="41548"/>
                </a:lnTo>
                <a:lnTo>
                  <a:pt x="18125" y="36815"/>
                </a:lnTo>
                <a:lnTo>
                  <a:pt x="20114" y="32072"/>
                </a:lnTo>
                <a:lnTo>
                  <a:pt x="49118" y="13455"/>
                </a:lnTo>
                <a:lnTo>
                  <a:pt x="92792" y="13455"/>
                </a:lnTo>
                <a:lnTo>
                  <a:pt x="90143" y="10805"/>
                </a:lnTo>
                <a:lnTo>
                  <a:pt x="84353" y="7046"/>
                </a:lnTo>
                <a:lnTo>
                  <a:pt x="70835" y="1392"/>
                </a:lnTo>
                <a:lnTo>
                  <a:pt x="63233" y="0"/>
                </a:lnTo>
                <a:close/>
              </a:path>
              <a:path w="109854" h="104775">
                <a:moveTo>
                  <a:pt x="92792" y="13455"/>
                </a:moveTo>
                <a:lnTo>
                  <a:pt x="60511" y="13455"/>
                </a:lnTo>
                <a:lnTo>
                  <a:pt x="65778" y="14439"/>
                </a:lnTo>
                <a:lnTo>
                  <a:pt x="75536" y="18334"/>
                </a:lnTo>
                <a:lnTo>
                  <a:pt x="94541" y="46783"/>
                </a:lnTo>
                <a:lnTo>
                  <a:pt x="94541" y="57935"/>
                </a:lnTo>
                <a:lnTo>
                  <a:pt x="83274" y="80175"/>
                </a:lnTo>
                <a:lnTo>
                  <a:pt x="79725" y="83662"/>
                </a:lnTo>
                <a:lnTo>
                  <a:pt x="75536" y="86384"/>
                </a:lnTo>
                <a:lnTo>
                  <a:pt x="65778" y="90279"/>
                </a:lnTo>
                <a:lnTo>
                  <a:pt x="60511" y="91264"/>
                </a:lnTo>
                <a:lnTo>
                  <a:pt x="92729" y="91264"/>
                </a:lnTo>
                <a:lnTo>
                  <a:pt x="99798" y="84007"/>
                </a:lnTo>
                <a:lnTo>
                  <a:pt x="103389" y="78500"/>
                </a:lnTo>
                <a:lnTo>
                  <a:pt x="105902" y="72154"/>
                </a:lnTo>
                <a:lnTo>
                  <a:pt x="108415" y="65882"/>
                </a:lnTo>
                <a:lnTo>
                  <a:pt x="109661" y="59254"/>
                </a:lnTo>
                <a:lnTo>
                  <a:pt x="109661" y="45317"/>
                </a:lnTo>
                <a:lnTo>
                  <a:pt x="108415" y="38553"/>
                </a:lnTo>
                <a:lnTo>
                  <a:pt x="103284" y="25936"/>
                </a:lnTo>
                <a:lnTo>
                  <a:pt x="99630" y="20355"/>
                </a:lnTo>
                <a:lnTo>
                  <a:pt x="94887" y="15549"/>
                </a:lnTo>
                <a:lnTo>
                  <a:pt x="92792" y="13455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146922" y="1924767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14606">
            <a:solidFill>
              <a:srgbClr val="0043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139619" y="1912067"/>
            <a:ext cx="58419" cy="12700"/>
          </a:xfrm>
          <a:custGeom>
            <a:avLst/>
            <a:gdLst/>
            <a:ahLst/>
            <a:cxnLst/>
            <a:rect l="l" t="t" r="r" b="b"/>
            <a:pathLst>
              <a:path w="58420" h="12700">
                <a:moveTo>
                  <a:pt x="0" y="12700"/>
                </a:moveTo>
                <a:lnTo>
                  <a:pt x="57862" y="12700"/>
                </a:lnTo>
                <a:lnTo>
                  <a:pt x="5786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203057" y="1910739"/>
            <a:ext cx="109855" cy="104775"/>
          </a:xfrm>
          <a:custGeom>
            <a:avLst/>
            <a:gdLst/>
            <a:ahLst/>
            <a:cxnLst/>
            <a:rect l="l" t="t" r="r" b="b"/>
            <a:pathLst>
              <a:path w="109854" h="104775">
                <a:moveTo>
                  <a:pt x="63233" y="0"/>
                </a:moveTo>
                <a:lnTo>
                  <a:pt x="46501" y="0"/>
                </a:lnTo>
                <a:lnTo>
                  <a:pt x="39004" y="1392"/>
                </a:lnTo>
                <a:lnTo>
                  <a:pt x="6512" y="26009"/>
                </a:lnTo>
                <a:lnTo>
                  <a:pt x="0" y="45317"/>
                </a:lnTo>
                <a:lnTo>
                  <a:pt x="111" y="57935"/>
                </a:lnTo>
                <a:lnTo>
                  <a:pt x="554" y="61558"/>
                </a:lnTo>
                <a:lnTo>
                  <a:pt x="2858" y="70270"/>
                </a:lnTo>
                <a:lnTo>
                  <a:pt x="4533" y="74458"/>
                </a:lnTo>
                <a:lnTo>
                  <a:pt x="6850" y="78500"/>
                </a:lnTo>
                <a:lnTo>
                  <a:pt x="8921" y="82196"/>
                </a:lnTo>
                <a:lnTo>
                  <a:pt x="11570" y="85756"/>
                </a:lnTo>
                <a:lnTo>
                  <a:pt x="14743" y="88960"/>
                </a:lnTo>
                <a:lnTo>
                  <a:pt x="17915" y="92238"/>
                </a:lnTo>
                <a:lnTo>
                  <a:pt x="21507" y="95023"/>
                </a:lnTo>
                <a:lnTo>
                  <a:pt x="25548" y="97326"/>
                </a:lnTo>
                <a:lnTo>
                  <a:pt x="29559" y="99693"/>
                </a:lnTo>
                <a:lnTo>
                  <a:pt x="33988" y="101504"/>
                </a:lnTo>
                <a:lnTo>
                  <a:pt x="38867" y="102761"/>
                </a:lnTo>
                <a:lnTo>
                  <a:pt x="43747" y="104091"/>
                </a:lnTo>
                <a:lnTo>
                  <a:pt x="48940" y="104719"/>
                </a:lnTo>
                <a:lnTo>
                  <a:pt x="63128" y="104719"/>
                </a:lnTo>
                <a:lnTo>
                  <a:pt x="70866" y="103316"/>
                </a:lnTo>
                <a:lnTo>
                  <a:pt x="77704" y="100394"/>
                </a:lnTo>
                <a:lnTo>
                  <a:pt x="84562" y="97536"/>
                </a:lnTo>
                <a:lnTo>
                  <a:pt x="90353" y="93703"/>
                </a:lnTo>
                <a:lnTo>
                  <a:pt x="92729" y="91264"/>
                </a:lnTo>
                <a:lnTo>
                  <a:pt x="49118" y="91264"/>
                </a:lnTo>
                <a:lnTo>
                  <a:pt x="43820" y="90279"/>
                </a:lnTo>
                <a:lnTo>
                  <a:pt x="34124" y="86384"/>
                </a:lnTo>
                <a:lnTo>
                  <a:pt x="29946" y="83662"/>
                </a:lnTo>
                <a:lnTo>
                  <a:pt x="26428" y="80175"/>
                </a:lnTo>
                <a:lnTo>
                  <a:pt x="22868" y="76762"/>
                </a:lnTo>
                <a:lnTo>
                  <a:pt x="20114" y="72573"/>
                </a:lnTo>
                <a:lnTo>
                  <a:pt x="16104" y="63097"/>
                </a:lnTo>
                <a:lnTo>
                  <a:pt x="15130" y="57935"/>
                </a:lnTo>
                <a:lnTo>
                  <a:pt x="15130" y="46783"/>
                </a:lnTo>
                <a:lnTo>
                  <a:pt x="16104" y="41548"/>
                </a:lnTo>
                <a:lnTo>
                  <a:pt x="18125" y="36815"/>
                </a:lnTo>
                <a:lnTo>
                  <a:pt x="20114" y="32072"/>
                </a:lnTo>
                <a:lnTo>
                  <a:pt x="49118" y="13455"/>
                </a:lnTo>
                <a:lnTo>
                  <a:pt x="92792" y="13455"/>
                </a:lnTo>
                <a:lnTo>
                  <a:pt x="90143" y="10805"/>
                </a:lnTo>
                <a:lnTo>
                  <a:pt x="84353" y="7046"/>
                </a:lnTo>
                <a:lnTo>
                  <a:pt x="70835" y="1392"/>
                </a:lnTo>
                <a:lnTo>
                  <a:pt x="63233" y="0"/>
                </a:lnTo>
                <a:close/>
              </a:path>
              <a:path w="109854" h="104775">
                <a:moveTo>
                  <a:pt x="92792" y="13455"/>
                </a:moveTo>
                <a:lnTo>
                  <a:pt x="60511" y="13455"/>
                </a:lnTo>
                <a:lnTo>
                  <a:pt x="65778" y="14439"/>
                </a:lnTo>
                <a:lnTo>
                  <a:pt x="75536" y="18334"/>
                </a:lnTo>
                <a:lnTo>
                  <a:pt x="94531" y="46783"/>
                </a:lnTo>
                <a:lnTo>
                  <a:pt x="94531" y="57935"/>
                </a:lnTo>
                <a:lnTo>
                  <a:pt x="65778" y="90279"/>
                </a:lnTo>
                <a:lnTo>
                  <a:pt x="60511" y="91264"/>
                </a:lnTo>
                <a:lnTo>
                  <a:pt x="92729" y="91264"/>
                </a:lnTo>
                <a:lnTo>
                  <a:pt x="99798" y="84007"/>
                </a:lnTo>
                <a:lnTo>
                  <a:pt x="103389" y="78500"/>
                </a:lnTo>
                <a:lnTo>
                  <a:pt x="108405" y="65882"/>
                </a:lnTo>
                <a:lnTo>
                  <a:pt x="109661" y="59254"/>
                </a:lnTo>
                <a:lnTo>
                  <a:pt x="109661" y="45317"/>
                </a:lnTo>
                <a:lnTo>
                  <a:pt x="108405" y="38553"/>
                </a:lnTo>
                <a:lnTo>
                  <a:pt x="103284" y="25936"/>
                </a:lnTo>
                <a:lnTo>
                  <a:pt x="99620" y="20355"/>
                </a:lnTo>
                <a:lnTo>
                  <a:pt x="94887" y="15549"/>
                </a:lnTo>
                <a:lnTo>
                  <a:pt x="92792" y="13455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372364" y="1962867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447" y="0"/>
                </a:lnTo>
              </a:path>
            </a:pathLst>
          </a:custGeom>
          <a:ln w="12700">
            <a:solidFill>
              <a:srgbClr val="0043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379667" y="1912067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101600"/>
                </a:move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444205" y="1969720"/>
            <a:ext cx="14604" cy="44450"/>
          </a:xfrm>
          <a:custGeom>
            <a:avLst/>
            <a:gdLst/>
            <a:ahLst/>
            <a:cxnLst/>
            <a:rect l="l" t="t" r="r" b="b"/>
            <a:pathLst>
              <a:path w="14604" h="44450">
                <a:moveTo>
                  <a:pt x="14606" y="0"/>
                </a:moveTo>
                <a:lnTo>
                  <a:pt x="0" y="0"/>
                </a:lnTo>
                <a:lnTo>
                  <a:pt x="0" y="44407"/>
                </a:lnTo>
                <a:lnTo>
                  <a:pt x="14606" y="44407"/>
                </a:lnTo>
                <a:lnTo>
                  <a:pt x="14606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444205" y="1912067"/>
            <a:ext cx="14604" cy="45085"/>
          </a:xfrm>
          <a:custGeom>
            <a:avLst/>
            <a:gdLst/>
            <a:ahLst/>
            <a:cxnLst/>
            <a:rect l="l" t="t" r="r" b="b"/>
            <a:pathLst>
              <a:path w="14604" h="45085">
                <a:moveTo>
                  <a:pt x="14606" y="0"/>
                </a:moveTo>
                <a:lnTo>
                  <a:pt x="0" y="0"/>
                </a:lnTo>
                <a:lnTo>
                  <a:pt x="0" y="44480"/>
                </a:lnTo>
                <a:lnTo>
                  <a:pt x="14606" y="44480"/>
                </a:lnTo>
                <a:lnTo>
                  <a:pt x="14606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470206" y="1911510"/>
            <a:ext cx="100330" cy="102870"/>
          </a:xfrm>
          <a:custGeom>
            <a:avLst/>
            <a:gdLst/>
            <a:ahLst/>
            <a:cxnLst/>
            <a:rect l="l" t="t" r="r" b="b"/>
            <a:pathLst>
              <a:path w="100329" h="102869">
                <a:moveTo>
                  <a:pt x="54134" y="0"/>
                </a:moveTo>
                <a:lnTo>
                  <a:pt x="43852" y="0"/>
                </a:lnTo>
                <a:lnTo>
                  <a:pt x="0" y="102625"/>
                </a:lnTo>
                <a:lnTo>
                  <a:pt x="14994" y="102625"/>
                </a:lnTo>
                <a:lnTo>
                  <a:pt x="27852" y="72500"/>
                </a:lnTo>
                <a:lnTo>
                  <a:pt x="86423" y="72500"/>
                </a:lnTo>
                <a:lnTo>
                  <a:pt x="80584" y="59390"/>
                </a:lnTo>
                <a:lnTo>
                  <a:pt x="33538" y="59390"/>
                </a:lnTo>
                <a:lnTo>
                  <a:pt x="48804" y="22376"/>
                </a:lnTo>
                <a:lnTo>
                  <a:pt x="64100" y="22376"/>
                </a:lnTo>
                <a:lnTo>
                  <a:pt x="54134" y="0"/>
                </a:lnTo>
                <a:close/>
              </a:path>
              <a:path w="100329" h="102869">
                <a:moveTo>
                  <a:pt x="86423" y="72500"/>
                </a:moveTo>
                <a:lnTo>
                  <a:pt x="71254" y="72500"/>
                </a:lnTo>
                <a:lnTo>
                  <a:pt x="84845" y="102625"/>
                </a:lnTo>
                <a:lnTo>
                  <a:pt x="99839" y="102625"/>
                </a:lnTo>
                <a:lnTo>
                  <a:pt x="86423" y="72500"/>
                </a:lnTo>
                <a:close/>
              </a:path>
              <a:path w="100329" h="102869">
                <a:moveTo>
                  <a:pt x="64100" y="22376"/>
                </a:moveTo>
                <a:lnTo>
                  <a:pt x="48804" y="22376"/>
                </a:lnTo>
                <a:lnTo>
                  <a:pt x="65254" y="59390"/>
                </a:lnTo>
                <a:lnTo>
                  <a:pt x="80584" y="59390"/>
                </a:lnTo>
                <a:lnTo>
                  <a:pt x="64100" y="22376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580470" y="1912069"/>
            <a:ext cx="64769" cy="102235"/>
          </a:xfrm>
          <a:custGeom>
            <a:avLst/>
            <a:gdLst/>
            <a:ahLst/>
            <a:cxnLst/>
            <a:rect l="l" t="t" r="r" b="b"/>
            <a:pathLst>
              <a:path w="64770" h="102235">
                <a:moveTo>
                  <a:pt x="37464" y="0"/>
                </a:moveTo>
                <a:lnTo>
                  <a:pt x="0" y="0"/>
                </a:lnTo>
                <a:lnTo>
                  <a:pt x="0" y="102059"/>
                </a:lnTo>
                <a:lnTo>
                  <a:pt x="14669" y="102059"/>
                </a:lnTo>
                <a:lnTo>
                  <a:pt x="14669" y="57924"/>
                </a:lnTo>
                <a:lnTo>
                  <a:pt x="35894" y="57924"/>
                </a:lnTo>
                <a:lnTo>
                  <a:pt x="41024" y="57233"/>
                </a:lnTo>
                <a:lnTo>
                  <a:pt x="45349" y="55694"/>
                </a:lnTo>
                <a:lnTo>
                  <a:pt x="49631" y="54239"/>
                </a:lnTo>
                <a:lnTo>
                  <a:pt x="53223" y="52218"/>
                </a:lnTo>
                <a:lnTo>
                  <a:pt x="56050" y="49631"/>
                </a:lnTo>
                <a:lnTo>
                  <a:pt x="58867" y="47129"/>
                </a:lnTo>
                <a:lnTo>
                  <a:pt x="60489" y="44752"/>
                </a:lnTo>
                <a:lnTo>
                  <a:pt x="14669" y="44752"/>
                </a:lnTo>
                <a:lnTo>
                  <a:pt x="14669" y="13172"/>
                </a:lnTo>
                <a:lnTo>
                  <a:pt x="60387" y="13172"/>
                </a:lnTo>
                <a:lnTo>
                  <a:pt x="59150" y="11224"/>
                </a:lnTo>
                <a:lnTo>
                  <a:pt x="53851" y="5926"/>
                </a:lnTo>
                <a:lnTo>
                  <a:pt x="50469" y="3832"/>
                </a:lnTo>
                <a:lnTo>
                  <a:pt x="42312" y="764"/>
                </a:lnTo>
                <a:lnTo>
                  <a:pt x="37464" y="0"/>
                </a:lnTo>
                <a:close/>
              </a:path>
              <a:path w="64770" h="102235">
                <a:moveTo>
                  <a:pt x="60387" y="13172"/>
                </a:moveTo>
                <a:lnTo>
                  <a:pt x="35234" y="13172"/>
                </a:lnTo>
                <a:lnTo>
                  <a:pt x="37988" y="13591"/>
                </a:lnTo>
                <a:lnTo>
                  <a:pt x="40218" y="14565"/>
                </a:lnTo>
                <a:lnTo>
                  <a:pt x="49255" y="26836"/>
                </a:lnTo>
                <a:lnTo>
                  <a:pt x="49255" y="31234"/>
                </a:lnTo>
                <a:lnTo>
                  <a:pt x="33978" y="44752"/>
                </a:lnTo>
                <a:lnTo>
                  <a:pt x="60489" y="44752"/>
                </a:lnTo>
                <a:lnTo>
                  <a:pt x="60961" y="44061"/>
                </a:lnTo>
                <a:lnTo>
                  <a:pt x="63673" y="37087"/>
                </a:lnTo>
                <a:lnTo>
                  <a:pt x="64349" y="33527"/>
                </a:lnTo>
                <a:lnTo>
                  <a:pt x="64325" y="25025"/>
                </a:lnTo>
                <a:lnTo>
                  <a:pt x="63715" y="21538"/>
                </a:lnTo>
                <a:lnTo>
                  <a:pt x="61139" y="14355"/>
                </a:lnTo>
                <a:lnTo>
                  <a:pt x="60387" y="13172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653037" y="1910739"/>
            <a:ext cx="109855" cy="104775"/>
          </a:xfrm>
          <a:custGeom>
            <a:avLst/>
            <a:gdLst/>
            <a:ahLst/>
            <a:cxnLst/>
            <a:rect l="l" t="t" r="r" b="b"/>
            <a:pathLst>
              <a:path w="109854" h="104775">
                <a:moveTo>
                  <a:pt x="63233" y="0"/>
                </a:moveTo>
                <a:lnTo>
                  <a:pt x="46501" y="0"/>
                </a:lnTo>
                <a:lnTo>
                  <a:pt x="39004" y="1392"/>
                </a:lnTo>
                <a:lnTo>
                  <a:pt x="6523" y="26009"/>
                </a:lnTo>
                <a:lnTo>
                  <a:pt x="0" y="45317"/>
                </a:lnTo>
                <a:lnTo>
                  <a:pt x="111" y="57935"/>
                </a:lnTo>
                <a:lnTo>
                  <a:pt x="554" y="61558"/>
                </a:lnTo>
                <a:lnTo>
                  <a:pt x="2858" y="70270"/>
                </a:lnTo>
                <a:lnTo>
                  <a:pt x="4533" y="74458"/>
                </a:lnTo>
                <a:lnTo>
                  <a:pt x="6850" y="78500"/>
                </a:lnTo>
                <a:lnTo>
                  <a:pt x="8931" y="82196"/>
                </a:lnTo>
                <a:lnTo>
                  <a:pt x="11570" y="85756"/>
                </a:lnTo>
                <a:lnTo>
                  <a:pt x="14753" y="88960"/>
                </a:lnTo>
                <a:lnTo>
                  <a:pt x="17915" y="92238"/>
                </a:lnTo>
                <a:lnTo>
                  <a:pt x="21507" y="95023"/>
                </a:lnTo>
                <a:lnTo>
                  <a:pt x="25548" y="97326"/>
                </a:lnTo>
                <a:lnTo>
                  <a:pt x="29559" y="99693"/>
                </a:lnTo>
                <a:lnTo>
                  <a:pt x="33988" y="101504"/>
                </a:lnTo>
                <a:lnTo>
                  <a:pt x="38867" y="102761"/>
                </a:lnTo>
                <a:lnTo>
                  <a:pt x="43747" y="104091"/>
                </a:lnTo>
                <a:lnTo>
                  <a:pt x="48940" y="104719"/>
                </a:lnTo>
                <a:lnTo>
                  <a:pt x="63128" y="104719"/>
                </a:lnTo>
                <a:lnTo>
                  <a:pt x="70866" y="103316"/>
                </a:lnTo>
                <a:lnTo>
                  <a:pt x="77693" y="100394"/>
                </a:lnTo>
                <a:lnTo>
                  <a:pt x="84562" y="97536"/>
                </a:lnTo>
                <a:lnTo>
                  <a:pt x="90353" y="93703"/>
                </a:lnTo>
                <a:lnTo>
                  <a:pt x="92739" y="91264"/>
                </a:lnTo>
                <a:lnTo>
                  <a:pt x="49118" y="91264"/>
                </a:lnTo>
                <a:lnTo>
                  <a:pt x="43820" y="90279"/>
                </a:lnTo>
                <a:lnTo>
                  <a:pt x="34124" y="86384"/>
                </a:lnTo>
                <a:lnTo>
                  <a:pt x="29946" y="83662"/>
                </a:lnTo>
                <a:lnTo>
                  <a:pt x="26428" y="80175"/>
                </a:lnTo>
                <a:lnTo>
                  <a:pt x="22868" y="76762"/>
                </a:lnTo>
                <a:lnTo>
                  <a:pt x="20114" y="72573"/>
                </a:lnTo>
                <a:lnTo>
                  <a:pt x="16104" y="63097"/>
                </a:lnTo>
                <a:lnTo>
                  <a:pt x="15130" y="57935"/>
                </a:lnTo>
                <a:lnTo>
                  <a:pt x="15130" y="46783"/>
                </a:lnTo>
                <a:lnTo>
                  <a:pt x="16104" y="41548"/>
                </a:lnTo>
                <a:lnTo>
                  <a:pt x="18125" y="36815"/>
                </a:lnTo>
                <a:lnTo>
                  <a:pt x="20114" y="32072"/>
                </a:lnTo>
                <a:lnTo>
                  <a:pt x="49118" y="13455"/>
                </a:lnTo>
                <a:lnTo>
                  <a:pt x="92792" y="13455"/>
                </a:lnTo>
                <a:lnTo>
                  <a:pt x="90143" y="10805"/>
                </a:lnTo>
                <a:lnTo>
                  <a:pt x="84363" y="7046"/>
                </a:lnTo>
                <a:lnTo>
                  <a:pt x="70835" y="1392"/>
                </a:lnTo>
                <a:lnTo>
                  <a:pt x="63233" y="0"/>
                </a:lnTo>
                <a:close/>
              </a:path>
              <a:path w="109854" h="104775">
                <a:moveTo>
                  <a:pt x="92792" y="13455"/>
                </a:moveTo>
                <a:lnTo>
                  <a:pt x="60511" y="13455"/>
                </a:lnTo>
                <a:lnTo>
                  <a:pt x="65778" y="14439"/>
                </a:lnTo>
                <a:lnTo>
                  <a:pt x="75536" y="18334"/>
                </a:lnTo>
                <a:lnTo>
                  <a:pt x="94531" y="46783"/>
                </a:lnTo>
                <a:lnTo>
                  <a:pt x="94531" y="57935"/>
                </a:lnTo>
                <a:lnTo>
                  <a:pt x="83274" y="80175"/>
                </a:lnTo>
                <a:lnTo>
                  <a:pt x="79725" y="83662"/>
                </a:lnTo>
                <a:lnTo>
                  <a:pt x="75536" y="86384"/>
                </a:lnTo>
                <a:lnTo>
                  <a:pt x="65778" y="90279"/>
                </a:lnTo>
                <a:lnTo>
                  <a:pt x="60511" y="91264"/>
                </a:lnTo>
                <a:lnTo>
                  <a:pt x="92739" y="91264"/>
                </a:lnTo>
                <a:lnTo>
                  <a:pt x="99798" y="84007"/>
                </a:lnTo>
                <a:lnTo>
                  <a:pt x="103389" y="78500"/>
                </a:lnTo>
                <a:lnTo>
                  <a:pt x="105902" y="72154"/>
                </a:lnTo>
                <a:lnTo>
                  <a:pt x="108415" y="65882"/>
                </a:lnTo>
                <a:lnTo>
                  <a:pt x="109661" y="59254"/>
                </a:lnTo>
                <a:lnTo>
                  <a:pt x="109661" y="45317"/>
                </a:lnTo>
                <a:lnTo>
                  <a:pt x="108415" y="38553"/>
                </a:lnTo>
                <a:lnTo>
                  <a:pt x="103284" y="25936"/>
                </a:lnTo>
                <a:lnTo>
                  <a:pt x="99630" y="20355"/>
                </a:lnTo>
                <a:lnTo>
                  <a:pt x="94887" y="15549"/>
                </a:lnTo>
                <a:lnTo>
                  <a:pt x="92792" y="13455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67964" y="1911510"/>
            <a:ext cx="97790" cy="121920"/>
          </a:xfrm>
          <a:custGeom>
            <a:avLst/>
            <a:gdLst/>
            <a:ahLst/>
            <a:cxnLst/>
            <a:rect l="l" t="t" r="r" b="b"/>
            <a:pathLst>
              <a:path w="97789" h="121919">
                <a:moveTo>
                  <a:pt x="97326" y="89515"/>
                </a:moveTo>
                <a:lnTo>
                  <a:pt x="0" y="89515"/>
                </a:lnTo>
                <a:lnTo>
                  <a:pt x="0" y="121378"/>
                </a:lnTo>
                <a:lnTo>
                  <a:pt x="14983" y="121378"/>
                </a:lnTo>
                <a:lnTo>
                  <a:pt x="14983" y="102625"/>
                </a:lnTo>
                <a:lnTo>
                  <a:pt x="97326" y="102625"/>
                </a:lnTo>
                <a:lnTo>
                  <a:pt x="97326" y="89515"/>
                </a:lnTo>
                <a:close/>
              </a:path>
              <a:path w="97789" h="121919">
                <a:moveTo>
                  <a:pt x="97326" y="102625"/>
                </a:moveTo>
                <a:lnTo>
                  <a:pt x="82332" y="102625"/>
                </a:lnTo>
                <a:lnTo>
                  <a:pt x="82332" y="121378"/>
                </a:lnTo>
                <a:lnTo>
                  <a:pt x="97326" y="121378"/>
                </a:lnTo>
                <a:lnTo>
                  <a:pt x="97326" y="102625"/>
                </a:lnTo>
                <a:close/>
              </a:path>
              <a:path w="97789" h="121919">
                <a:moveTo>
                  <a:pt x="52982" y="0"/>
                </a:moveTo>
                <a:lnTo>
                  <a:pt x="42668" y="0"/>
                </a:lnTo>
                <a:lnTo>
                  <a:pt x="8994" y="89515"/>
                </a:lnTo>
                <a:lnTo>
                  <a:pt x="23674" y="89515"/>
                </a:lnTo>
                <a:lnTo>
                  <a:pt x="47652" y="21402"/>
                </a:lnTo>
                <a:lnTo>
                  <a:pt x="61434" y="21402"/>
                </a:lnTo>
                <a:lnTo>
                  <a:pt x="52982" y="0"/>
                </a:lnTo>
                <a:close/>
              </a:path>
              <a:path w="97789" h="121919">
                <a:moveTo>
                  <a:pt x="61434" y="21402"/>
                </a:moveTo>
                <a:lnTo>
                  <a:pt x="47652" y="21402"/>
                </a:lnTo>
                <a:lnTo>
                  <a:pt x="73516" y="89515"/>
                </a:lnTo>
                <a:lnTo>
                  <a:pt x="88332" y="89515"/>
                </a:lnTo>
                <a:lnTo>
                  <a:pt x="61434" y="21402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865120" y="1912067"/>
            <a:ext cx="95885" cy="125730"/>
          </a:xfrm>
          <a:custGeom>
            <a:avLst/>
            <a:gdLst/>
            <a:ahLst/>
            <a:cxnLst/>
            <a:rect l="l" t="t" r="r" b="b"/>
            <a:pathLst>
              <a:path w="95885" h="125730">
                <a:moveTo>
                  <a:pt x="19486" y="108478"/>
                </a:moveTo>
                <a:lnTo>
                  <a:pt x="19595" y="121724"/>
                </a:lnTo>
                <a:lnTo>
                  <a:pt x="21151" y="122771"/>
                </a:lnTo>
                <a:lnTo>
                  <a:pt x="23035" y="123608"/>
                </a:lnTo>
                <a:lnTo>
                  <a:pt x="25192" y="124237"/>
                </a:lnTo>
                <a:lnTo>
                  <a:pt x="27318" y="124928"/>
                </a:lnTo>
                <a:lnTo>
                  <a:pt x="29726" y="125284"/>
                </a:lnTo>
                <a:lnTo>
                  <a:pt x="35339" y="125284"/>
                </a:lnTo>
                <a:lnTo>
                  <a:pt x="52429" y="113357"/>
                </a:lnTo>
                <a:lnTo>
                  <a:pt x="29873" y="113357"/>
                </a:lnTo>
                <a:lnTo>
                  <a:pt x="27287" y="112938"/>
                </a:lnTo>
                <a:lnTo>
                  <a:pt x="25161" y="112174"/>
                </a:lnTo>
                <a:lnTo>
                  <a:pt x="23035" y="111473"/>
                </a:lnTo>
                <a:lnTo>
                  <a:pt x="21151" y="110216"/>
                </a:lnTo>
                <a:lnTo>
                  <a:pt x="19486" y="108478"/>
                </a:lnTo>
                <a:close/>
              </a:path>
              <a:path w="95885" h="125730">
                <a:moveTo>
                  <a:pt x="14669" y="0"/>
                </a:moveTo>
                <a:lnTo>
                  <a:pt x="0" y="0"/>
                </a:lnTo>
                <a:lnTo>
                  <a:pt x="44783" y="102059"/>
                </a:lnTo>
                <a:lnTo>
                  <a:pt x="44574" y="103808"/>
                </a:lnTo>
                <a:lnTo>
                  <a:pt x="33978" y="113357"/>
                </a:lnTo>
                <a:lnTo>
                  <a:pt x="52429" y="113357"/>
                </a:lnTo>
                <a:lnTo>
                  <a:pt x="54584" y="109661"/>
                </a:lnTo>
                <a:lnTo>
                  <a:pt x="56218" y="106174"/>
                </a:lnTo>
                <a:lnTo>
                  <a:pt x="57788" y="102059"/>
                </a:lnTo>
                <a:lnTo>
                  <a:pt x="64018" y="85327"/>
                </a:lnTo>
                <a:lnTo>
                  <a:pt x="51338" y="85327"/>
                </a:lnTo>
                <a:lnTo>
                  <a:pt x="14669" y="0"/>
                </a:lnTo>
                <a:close/>
              </a:path>
              <a:path w="95885" h="125730">
                <a:moveTo>
                  <a:pt x="95787" y="0"/>
                </a:moveTo>
                <a:lnTo>
                  <a:pt x="81453" y="0"/>
                </a:lnTo>
                <a:lnTo>
                  <a:pt x="51338" y="85327"/>
                </a:lnTo>
                <a:lnTo>
                  <a:pt x="64018" y="85327"/>
                </a:lnTo>
                <a:lnTo>
                  <a:pt x="95787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692050" y="1308901"/>
            <a:ext cx="488950" cy="495300"/>
          </a:xfrm>
          <a:custGeom>
            <a:avLst/>
            <a:gdLst/>
            <a:ahLst/>
            <a:cxnLst/>
            <a:rect l="l" t="t" r="r" b="b"/>
            <a:pathLst>
              <a:path w="488950" h="495300">
                <a:moveTo>
                  <a:pt x="121818" y="0"/>
                </a:moveTo>
                <a:lnTo>
                  <a:pt x="0" y="0"/>
                </a:lnTo>
                <a:lnTo>
                  <a:pt x="0" y="278022"/>
                </a:lnTo>
                <a:lnTo>
                  <a:pt x="4680" y="330788"/>
                </a:lnTo>
                <a:lnTo>
                  <a:pt x="18227" y="375781"/>
                </a:lnTo>
                <a:lnTo>
                  <a:pt x="39904" y="413229"/>
                </a:lnTo>
                <a:lnTo>
                  <a:pt x="68970" y="443359"/>
                </a:lnTo>
                <a:lnTo>
                  <a:pt x="104687" y="466398"/>
                </a:lnTo>
                <a:lnTo>
                  <a:pt x="146317" y="482573"/>
                </a:lnTo>
                <a:lnTo>
                  <a:pt x="193121" y="492112"/>
                </a:lnTo>
                <a:lnTo>
                  <a:pt x="244359" y="495241"/>
                </a:lnTo>
                <a:lnTo>
                  <a:pt x="293351" y="492522"/>
                </a:lnTo>
                <a:lnTo>
                  <a:pt x="339106" y="483974"/>
                </a:lnTo>
                <a:lnTo>
                  <a:pt x="380608" y="469010"/>
                </a:lnTo>
                <a:lnTo>
                  <a:pt x="416842" y="447042"/>
                </a:lnTo>
                <a:lnTo>
                  <a:pt x="446791" y="417484"/>
                </a:lnTo>
                <a:lnTo>
                  <a:pt x="461202" y="393474"/>
                </a:lnTo>
                <a:lnTo>
                  <a:pt x="242966" y="393474"/>
                </a:lnTo>
                <a:lnTo>
                  <a:pt x="194396" y="385776"/>
                </a:lnTo>
                <a:lnTo>
                  <a:pt x="156044" y="363570"/>
                </a:lnTo>
                <a:lnTo>
                  <a:pt x="130867" y="328185"/>
                </a:lnTo>
                <a:lnTo>
                  <a:pt x="121818" y="280954"/>
                </a:lnTo>
                <a:lnTo>
                  <a:pt x="121818" y="0"/>
                </a:lnTo>
                <a:close/>
              </a:path>
              <a:path w="488950" h="495300">
                <a:moveTo>
                  <a:pt x="488780" y="0"/>
                </a:moveTo>
                <a:lnTo>
                  <a:pt x="366941" y="0"/>
                </a:lnTo>
                <a:lnTo>
                  <a:pt x="366941" y="272316"/>
                </a:lnTo>
                <a:lnTo>
                  <a:pt x="356636" y="328154"/>
                </a:lnTo>
                <a:lnTo>
                  <a:pt x="329130" y="365702"/>
                </a:lnTo>
                <a:lnTo>
                  <a:pt x="289535" y="386846"/>
                </a:lnTo>
                <a:lnTo>
                  <a:pt x="242966" y="393474"/>
                </a:lnTo>
                <a:lnTo>
                  <a:pt x="461202" y="393474"/>
                </a:lnTo>
                <a:lnTo>
                  <a:pt x="469442" y="379748"/>
                </a:lnTo>
                <a:lnTo>
                  <a:pt x="483776" y="333247"/>
                </a:lnTo>
                <a:lnTo>
                  <a:pt x="488724" y="278022"/>
                </a:lnTo>
                <a:lnTo>
                  <a:pt x="488780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255360" y="1302458"/>
            <a:ext cx="374650" cy="502284"/>
          </a:xfrm>
          <a:custGeom>
            <a:avLst/>
            <a:gdLst/>
            <a:ahLst/>
            <a:cxnLst/>
            <a:rect l="l" t="t" r="r" b="b"/>
            <a:pathLst>
              <a:path w="374650" h="502285">
                <a:moveTo>
                  <a:pt x="10041" y="349026"/>
                </a:moveTo>
                <a:lnTo>
                  <a:pt x="10041" y="454352"/>
                </a:lnTo>
                <a:lnTo>
                  <a:pt x="46146" y="472337"/>
                </a:lnTo>
                <a:lnTo>
                  <a:pt x="84477" y="487434"/>
                </a:lnTo>
                <a:lnTo>
                  <a:pt x="129663" y="497824"/>
                </a:lnTo>
                <a:lnTo>
                  <a:pt x="186329" y="501691"/>
                </a:lnTo>
                <a:lnTo>
                  <a:pt x="238061" y="497218"/>
                </a:lnTo>
                <a:lnTo>
                  <a:pt x="283427" y="484081"/>
                </a:lnTo>
                <a:lnTo>
                  <a:pt x="321070" y="462703"/>
                </a:lnTo>
                <a:lnTo>
                  <a:pt x="349635" y="433506"/>
                </a:lnTo>
                <a:lnTo>
                  <a:pt x="360242" y="412102"/>
                </a:lnTo>
                <a:lnTo>
                  <a:pt x="177020" y="412102"/>
                </a:lnTo>
                <a:lnTo>
                  <a:pt x="138112" y="408796"/>
                </a:lnTo>
                <a:lnTo>
                  <a:pt x="99684" y="398029"/>
                </a:lnTo>
                <a:lnTo>
                  <a:pt x="58179" y="378530"/>
                </a:lnTo>
                <a:lnTo>
                  <a:pt x="10041" y="349026"/>
                </a:lnTo>
                <a:close/>
              </a:path>
              <a:path w="374650" h="502285">
                <a:moveTo>
                  <a:pt x="186329" y="0"/>
                </a:moveTo>
                <a:lnTo>
                  <a:pt x="133217" y="4530"/>
                </a:lnTo>
                <a:lnTo>
                  <a:pt x="87705" y="17618"/>
                </a:lnTo>
                <a:lnTo>
                  <a:pt x="50710" y="38510"/>
                </a:lnTo>
                <a:lnTo>
                  <a:pt x="23149" y="66452"/>
                </a:lnTo>
                <a:lnTo>
                  <a:pt x="5940" y="100688"/>
                </a:lnTo>
                <a:lnTo>
                  <a:pt x="0" y="140466"/>
                </a:lnTo>
                <a:lnTo>
                  <a:pt x="6963" y="187299"/>
                </a:lnTo>
                <a:lnTo>
                  <a:pt x="25864" y="223723"/>
                </a:lnTo>
                <a:lnTo>
                  <a:pt x="53717" y="251626"/>
                </a:lnTo>
                <a:lnTo>
                  <a:pt x="87540" y="272895"/>
                </a:lnTo>
                <a:lnTo>
                  <a:pt x="124346" y="289420"/>
                </a:lnTo>
                <a:lnTo>
                  <a:pt x="194976" y="315785"/>
                </a:lnTo>
                <a:lnTo>
                  <a:pt x="222829" y="329401"/>
                </a:lnTo>
                <a:lnTo>
                  <a:pt x="241730" y="345824"/>
                </a:lnTo>
                <a:lnTo>
                  <a:pt x="248693" y="366941"/>
                </a:lnTo>
                <a:lnTo>
                  <a:pt x="244044" y="386088"/>
                </a:lnTo>
                <a:lnTo>
                  <a:pt x="230322" y="400269"/>
                </a:lnTo>
                <a:lnTo>
                  <a:pt x="207868" y="409076"/>
                </a:lnTo>
                <a:lnTo>
                  <a:pt x="177020" y="412102"/>
                </a:lnTo>
                <a:lnTo>
                  <a:pt x="360242" y="412102"/>
                </a:lnTo>
                <a:lnTo>
                  <a:pt x="367768" y="396914"/>
                </a:lnTo>
                <a:lnTo>
                  <a:pt x="374114" y="353350"/>
                </a:lnTo>
                <a:lnTo>
                  <a:pt x="367150" y="307627"/>
                </a:lnTo>
                <a:lnTo>
                  <a:pt x="348247" y="271668"/>
                </a:lnTo>
                <a:lnTo>
                  <a:pt x="320391" y="243759"/>
                </a:lnTo>
                <a:lnTo>
                  <a:pt x="286566" y="222184"/>
                </a:lnTo>
                <a:lnTo>
                  <a:pt x="249756" y="205229"/>
                </a:lnTo>
                <a:lnTo>
                  <a:pt x="179121" y="178314"/>
                </a:lnTo>
                <a:lnTo>
                  <a:pt x="151265" y="164924"/>
                </a:lnTo>
                <a:lnTo>
                  <a:pt x="132363" y="149292"/>
                </a:lnTo>
                <a:lnTo>
                  <a:pt x="125399" y="129702"/>
                </a:lnTo>
                <a:lnTo>
                  <a:pt x="130450" y="113154"/>
                </a:lnTo>
                <a:lnTo>
                  <a:pt x="144841" y="100503"/>
                </a:lnTo>
                <a:lnTo>
                  <a:pt x="167426" y="92421"/>
                </a:lnTo>
                <a:lnTo>
                  <a:pt x="197062" y="89578"/>
                </a:lnTo>
                <a:lnTo>
                  <a:pt x="351905" y="89578"/>
                </a:lnTo>
                <a:lnTo>
                  <a:pt x="351905" y="37956"/>
                </a:lnTo>
                <a:lnTo>
                  <a:pt x="307676" y="20850"/>
                </a:lnTo>
                <a:lnTo>
                  <a:pt x="266412" y="9044"/>
                </a:lnTo>
                <a:lnTo>
                  <a:pt x="226499" y="2205"/>
                </a:lnTo>
                <a:lnTo>
                  <a:pt x="186329" y="0"/>
                </a:lnTo>
                <a:close/>
              </a:path>
              <a:path w="374650" h="502285">
                <a:moveTo>
                  <a:pt x="351905" y="89578"/>
                </a:moveTo>
                <a:lnTo>
                  <a:pt x="197062" y="89578"/>
                </a:lnTo>
                <a:lnTo>
                  <a:pt x="228821" y="91972"/>
                </a:lnTo>
                <a:lnTo>
                  <a:pt x="263465" y="99609"/>
                </a:lnTo>
                <a:lnTo>
                  <a:pt x="303618" y="113167"/>
                </a:lnTo>
                <a:lnTo>
                  <a:pt x="351905" y="133325"/>
                </a:lnTo>
                <a:lnTo>
                  <a:pt x="351905" y="89578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652370" y="1308898"/>
            <a:ext cx="555625" cy="488950"/>
          </a:xfrm>
          <a:custGeom>
            <a:avLst/>
            <a:gdLst/>
            <a:ahLst/>
            <a:cxnLst/>
            <a:rect l="l" t="t" r="r" b="b"/>
            <a:pathLst>
              <a:path w="555625" h="488950">
                <a:moveTo>
                  <a:pt x="338293" y="0"/>
                </a:moveTo>
                <a:lnTo>
                  <a:pt x="197093" y="0"/>
                </a:lnTo>
                <a:lnTo>
                  <a:pt x="0" y="488759"/>
                </a:lnTo>
                <a:lnTo>
                  <a:pt x="129011" y="488759"/>
                </a:lnTo>
                <a:lnTo>
                  <a:pt x="165576" y="392082"/>
                </a:lnTo>
                <a:lnTo>
                  <a:pt x="512503" y="392082"/>
                </a:lnTo>
                <a:lnTo>
                  <a:pt x="474577" y="306723"/>
                </a:lnTo>
                <a:lnTo>
                  <a:pt x="197857" y="306723"/>
                </a:lnTo>
                <a:lnTo>
                  <a:pt x="269489" y="116813"/>
                </a:lnTo>
                <a:lnTo>
                  <a:pt x="390195" y="116813"/>
                </a:lnTo>
                <a:lnTo>
                  <a:pt x="338293" y="0"/>
                </a:lnTo>
                <a:close/>
              </a:path>
              <a:path w="555625" h="488950">
                <a:moveTo>
                  <a:pt x="512503" y="392082"/>
                </a:moveTo>
                <a:lnTo>
                  <a:pt x="384176" y="392082"/>
                </a:lnTo>
                <a:lnTo>
                  <a:pt x="424332" y="488759"/>
                </a:lnTo>
                <a:lnTo>
                  <a:pt x="555459" y="488759"/>
                </a:lnTo>
                <a:lnTo>
                  <a:pt x="512503" y="392082"/>
                </a:lnTo>
                <a:close/>
              </a:path>
              <a:path w="555625" h="488950">
                <a:moveTo>
                  <a:pt x="390195" y="116813"/>
                </a:moveTo>
                <a:lnTo>
                  <a:pt x="269489" y="116813"/>
                </a:lnTo>
                <a:lnTo>
                  <a:pt x="348334" y="306723"/>
                </a:lnTo>
                <a:lnTo>
                  <a:pt x="474577" y="306723"/>
                </a:lnTo>
                <a:lnTo>
                  <a:pt x="390195" y="116813"/>
                </a:lnTo>
                <a:close/>
              </a:path>
            </a:pathLst>
          </a:custGeom>
          <a:solidFill>
            <a:srgbClr val="CD1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261545" y="1308902"/>
            <a:ext cx="121920" cy="488950"/>
          </a:xfrm>
          <a:custGeom>
            <a:avLst/>
            <a:gdLst/>
            <a:ahLst/>
            <a:cxnLst/>
            <a:rect l="l" t="t" r="r" b="b"/>
            <a:pathLst>
              <a:path w="121920" h="488950">
                <a:moveTo>
                  <a:pt x="121828" y="488759"/>
                </a:moveTo>
                <a:lnTo>
                  <a:pt x="0" y="488759"/>
                </a:lnTo>
                <a:lnTo>
                  <a:pt x="0" y="0"/>
                </a:lnTo>
                <a:lnTo>
                  <a:pt x="121828" y="0"/>
                </a:lnTo>
                <a:lnTo>
                  <a:pt x="121828" y="488759"/>
                </a:lnTo>
                <a:close/>
              </a:path>
            </a:pathLst>
          </a:custGeom>
          <a:solidFill>
            <a:srgbClr val="CD1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488025" y="1308905"/>
            <a:ext cx="486409" cy="488950"/>
          </a:xfrm>
          <a:custGeom>
            <a:avLst/>
            <a:gdLst/>
            <a:ahLst/>
            <a:cxnLst/>
            <a:rect l="l" t="t" r="r" b="b"/>
            <a:pathLst>
              <a:path w="486410" h="488950">
                <a:moveTo>
                  <a:pt x="215763" y="0"/>
                </a:moveTo>
                <a:lnTo>
                  <a:pt x="0" y="0"/>
                </a:lnTo>
                <a:lnTo>
                  <a:pt x="0" y="488759"/>
                </a:lnTo>
                <a:lnTo>
                  <a:pt x="202098" y="488759"/>
                </a:lnTo>
                <a:lnTo>
                  <a:pt x="263190" y="485029"/>
                </a:lnTo>
                <a:lnTo>
                  <a:pt x="316562" y="474199"/>
                </a:lnTo>
                <a:lnTo>
                  <a:pt x="362357" y="456811"/>
                </a:lnTo>
                <a:lnTo>
                  <a:pt x="400715" y="433407"/>
                </a:lnTo>
                <a:lnTo>
                  <a:pt x="431780" y="404530"/>
                </a:lnTo>
                <a:lnTo>
                  <a:pt x="435571" y="399171"/>
                </a:lnTo>
                <a:lnTo>
                  <a:pt x="121860" y="399171"/>
                </a:lnTo>
                <a:lnTo>
                  <a:pt x="121860" y="89578"/>
                </a:lnTo>
                <a:lnTo>
                  <a:pt x="433308" y="89578"/>
                </a:lnTo>
                <a:lnTo>
                  <a:pt x="432039" y="87730"/>
                </a:lnTo>
                <a:lnTo>
                  <a:pt x="401882" y="58079"/>
                </a:lnTo>
                <a:lnTo>
                  <a:pt x="365135" y="33756"/>
                </a:lnTo>
                <a:lnTo>
                  <a:pt x="321839" y="15486"/>
                </a:lnTo>
                <a:lnTo>
                  <a:pt x="272034" y="3992"/>
                </a:lnTo>
                <a:lnTo>
                  <a:pt x="215763" y="0"/>
                </a:lnTo>
                <a:close/>
              </a:path>
              <a:path w="486410" h="488950">
                <a:moveTo>
                  <a:pt x="433308" y="89578"/>
                </a:moveTo>
                <a:lnTo>
                  <a:pt x="200014" y="89578"/>
                </a:lnTo>
                <a:lnTo>
                  <a:pt x="251967" y="95223"/>
                </a:lnTo>
                <a:lnTo>
                  <a:pt x="292910" y="111084"/>
                </a:lnTo>
                <a:lnTo>
                  <a:pt x="323541" y="135548"/>
                </a:lnTo>
                <a:lnTo>
                  <a:pt x="344557" y="167000"/>
                </a:lnTo>
                <a:lnTo>
                  <a:pt x="356655" y="203829"/>
                </a:lnTo>
                <a:lnTo>
                  <a:pt x="360533" y="244421"/>
                </a:lnTo>
                <a:lnTo>
                  <a:pt x="357257" y="280756"/>
                </a:lnTo>
                <a:lnTo>
                  <a:pt x="326940" y="348658"/>
                </a:lnTo>
                <a:lnTo>
                  <a:pt x="297155" y="374968"/>
                </a:lnTo>
                <a:lnTo>
                  <a:pt x="255793" y="392682"/>
                </a:lnTo>
                <a:lnTo>
                  <a:pt x="201480" y="399171"/>
                </a:lnTo>
                <a:lnTo>
                  <a:pt x="435571" y="399171"/>
                </a:lnTo>
                <a:lnTo>
                  <a:pt x="455694" y="370719"/>
                </a:lnTo>
                <a:lnTo>
                  <a:pt x="472600" y="332518"/>
                </a:lnTo>
                <a:lnTo>
                  <a:pt x="482639" y="290469"/>
                </a:lnTo>
                <a:lnTo>
                  <a:pt x="485953" y="245112"/>
                </a:lnTo>
                <a:lnTo>
                  <a:pt x="482563" y="201399"/>
                </a:lnTo>
                <a:lnTo>
                  <a:pt x="472420" y="160114"/>
                </a:lnTo>
                <a:lnTo>
                  <a:pt x="455565" y="121983"/>
                </a:lnTo>
                <a:lnTo>
                  <a:pt x="433308" y="89578"/>
                </a:lnTo>
                <a:close/>
              </a:path>
            </a:pathLst>
          </a:custGeom>
          <a:solidFill>
            <a:srgbClr val="CD1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555873" y="1128236"/>
            <a:ext cx="1022262" cy="102226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480099" y="9230212"/>
            <a:ext cx="938107" cy="11845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158116" y="9787798"/>
            <a:ext cx="478155" cy="67945"/>
          </a:xfrm>
          <a:custGeom>
            <a:avLst/>
            <a:gdLst/>
            <a:ahLst/>
            <a:cxnLst/>
            <a:rect l="l" t="t" r="r" b="b"/>
            <a:pathLst>
              <a:path w="478154" h="67945">
                <a:moveTo>
                  <a:pt x="323246" y="9685"/>
                </a:moveTo>
                <a:lnTo>
                  <a:pt x="313561" y="19371"/>
                </a:lnTo>
                <a:lnTo>
                  <a:pt x="330754" y="19371"/>
                </a:lnTo>
                <a:lnTo>
                  <a:pt x="332921" y="21538"/>
                </a:lnTo>
                <a:lnTo>
                  <a:pt x="332921" y="26878"/>
                </a:lnTo>
                <a:lnTo>
                  <a:pt x="330754" y="29056"/>
                </a:lnTo>
                <a:lnTo>
                  <a:pt x="320053" y="29056"/>
                </a:lnTo>
                <a:lnTo>
                  <a:pt x="313592" y="35674"/>
                </a:lnTo>
                <a:lnTo>
                  <a:pt x="313561" y="58092"/>
                </a:lnTo>
                <a:lnTo>
                  <a:pt x="342607" y="58092"/>
                </a:lnTo>
                <a:lnTo>
                  <a:pt x="342607" y="48417"/>
                </a:lnTo>
                <a:lnTo>
                  <a:pt x="323246" y="48417"/>
                </a:lnTo>
                <a:lnTo>
                  <a:pt x="323246" y="40899"/>
                </a:lnTo>
                <a:lnTo>
                  <a:pt x="325414" y="38731"/>
                </a:lnTo>
                <a:lnTo>
                  <a:pt x="336104" y="38731"/>
                </a:lnTo>
                <a:lnTo>
                  <a:pt x="342607" y="32229"/>
                </a:lnTo>
                <a:lnTo>
                  <a:pt x="342607" y="29056"/>
                </a:lnTo>
                <a:lnTo>
                  <a:pt x="330754" y="29056"/>
                </a:lnTo>
                <a:lnTo>
                  <a:pt x="342607" y="29046"/>
                </a:lnTo>
                <a:lnTo>
                  <a:pt x="342607" y="16187"/>
                </a:lnTo>
                <a:lnTo>
                  <a:pt x="335979" y="9716"/>
                </a:lnTo>
                <a:lnTo>
                  <a:pt x="323246" y="9685"/>
                </a:lnTo>
                <a:close/>
              </a:path>
              <a:path w="478154" h="67945">
                <a:moveTo>
                  <a:pt x="439421" y="9685"/>
                </a:moveTo>
                <a:lnTo>
                  <a:pt x="429746" y="19371"/>
                </a:lnTo>
                <a:lnTo>
                  <a:pt x="429746" y="58092"/>
                </a:lnTo>
                <a:lnTo>
                  <a:pt x="439421" y="58092"/>
                </a:lnTo>
                <a:lnTo>
                  <a:pt x="439421" y="9685"/>
                </a:lnTo>
                <a:close/>
              </a:path>
              <a:path w="478154" h="67945">
                <a:moveTo>
                  <a:pt x="9675" y="9685"/>
                </a:moveTo>
                <a:lnTo>
                  <a:pt x="0" y="9685"/>
                </a:lnTo>
                <a:lnTo>
                  <a:pt x="0" y="58092"/>
                </a:lnTo>
                <a:lnTo>
                  <a:pt x="29046" y="58092"/>
                </a:lnTo>
                <a:lnTo>
                  <a:pt x="29046" y="48417"/>
                </a:lnTo>
                <a:lnTo>
                  <a:pt x="9675" y="48417"/>
                </a:lnTo>
                <a:lnTo>
                  <a:pt x="9675" y="9685"/>
                </a:lnTo>
                <a:close/>
              </a:path>
              <a:path w="478154" h="67945">
                <a:moveTo>
                  <a:pt x="386176" y="0"/>
                </a:moveTo>
                <a:lnTo>
                  <a:pt x="372988" y="2664"/>
                </a:lnTo>
                <a:lnTo>
                  <a:pt x="362218" y="9930"/>
                </a:lnTo>
                <a:lnTo>
                  <a:pt x="354955" y="20704"/>
                </a:lnTo>
                <a:lnTo>
                  <a:pt x="352292" y="33894"/>
                </a:lnTo>
                <a:lnTo>
                  <a:pt x="354955" y="47082"/>
                </a:lnTo>
                <a:lnTo>
                  <a:pt x="362218" y="57852"/>
                </a:lnTo>
                <a:lnTo>
                  <a:pt x="372988" y="65115"/>
                </a:lnTo>
                <a:lnTo>
                  <a:pt x="386176" y="67778"/>
                </a:lnTo>
                <a:lnTo>
                  <a:pt x="399364" y="65115"/>
                </a:lnTo>
                <a:lnTo>
                  <a:pt x="409780" y="58092"/>
                </a:lnTo>
                <a:lnTo>
                  <a:pt x="386176" y="58092"/>
                </a:lnTo>
                <a:lnTo>
                  <a:pt x="376753" y="56190"/>
                </a:lnTo>
                <a:lnTo>
                  <a:pt x="369058" y="51003"/>
                </a:lnTo>
                <a:lnTo>
                  <a:pt x="363870" y="43311"/>
                </a:lnTo>
                <a:lnTo>
                  <a:pt x="361968" y="33894"/>
                </a:lnTo>
                <a:lnTo>
                  <a:pt x="363870" y="24470"/>
                </a:lnTo>
                <a:lnTo>
                  <a:pt x="369058" y="16775"/>
                </a:lnTo>
                <a:lnTo>
                  <a:pt x="376753" y="11587"/>
                </a:lnTo>
                <a:lnTo>
                  <a:pt x="386176" y="9685"/>
                </a:lnTo>
                <a:lnTo>
                  <a:pt x="409772" y="9685"/>
                </a:lnTo>
                <a:lnTo>
                  <a:pt x="399364" y="2664"/>
                </a:lnTo>
                <a:lnTo>
                  <a:pt x="386176" y="0"/>
                </a:lnTo>
                <a:close/>
              </a:path>
              <a:path w="478154" h="67945">
                <a:moveTo>
                  <a:pt x="409772" y="9685"/>
                </a:moveTo>
                <a:lnTo>
                  <a:pt x="386176" y="9685"/>
                </a:lnTo>
                <a:lnTo>
                  <a:pt x="395594" y="11587"/>
                </a:lnTo>
                <a:lnTo>
                  <a:pt x="403286" y="16775"/>
                </a:lnTo>
                <a:lnTo>
                  <a:pt x="408472" y="24470"/>
                </a:lnTo>
                <a:lnTo>
                  <a:pt x="410374" y="33894"/>
                </a:lnTo>
                <a:lnTo>
                  <a:pt x="408472" y="43311"/>
                </a:lnTo>
                <a:lnTo>
                  <a:pt x="403286" y="51003"/>
                </a:lnTo>
                <a:lnTo>
                  <a:pt x="395594" y="56190"/>
                </a:lnTo>
                <a:lnTo>
                  <a:pt x="386176" y="58092"/>
                </a:lnTo>
                <a:lnTo>
                  <a:pt x="409780" y="58092"/>
                </a:lnTo>
                <a:lnTo>
                  <a:pt x="410135" y="57852"/>
                </a:lnTo>
                <a:lnTo>
                  <a:pt x="417397" y="47082"/>
                </a:lnTo>
                <a:lnTo>
                  <a:pt x="420060" y="33894"/>
                </a:lnTo>
                <a:lnTo>
                  <a:pt x="417397" y="20704"/>
                </a:lnTo>
                <a:lnTo>
                  <a:pt x="410135" y="9930"/>
                </a:lnTo>
                <a:lnTo>
                  <a:pt x="409772" y="9685"/>
                </a:lnTo>
                <a:close/>
              </a:path>
              <a:path w="478154" h="67945">
                <a:moveTo>
                  <a:pt x="242044" y="9685"/>
                </a:moveTo>
                <a:lnTo>
                  <a:pt x="222673" y="9685"/>
                </a:lnTo>
                <a:lnTo>
                  <a:pt x="222673" y="58092"/>
                </a:lnTo>
                <a:lnTo>
                  <a:pt x="242044" y="58092"/>
                </a:lnTo>
                <a:lnTo>
                  <a:pt x="249580" y="56570"/>
                </a:lnTo>
                <a:lnTo>
                  <a:pt x="255734" y="52421"/>
                </a:lnTo>
                <a:lnTo>
                  <a:pt x="258434" y="48417"/>
                </a:lnTo>
                <a:lnTo>
                  <a:pt x="232359" y="48417"/>
                </a:lnTo>
                <a:lnTo>
                  <a:pt x="232359" y="19371"/>
                </a:lnTo>
                <a:lnTo>
                  <a:pt x="258438" y="19371"/>
                </a:lnTo>
                <a:lnTo>
                  <a:pt x="255734" y="15358"/>
                </a:lnTo>
                <a:lnTo>
                  <a:pt x="249580" y="11207"/>
                </a:lnTo>
                <a:lnTo>
                  <a:pt x="242044" y="9685"/>
                </a:lnTo>
                <a:close/>
              </a:path>
              <a:path w="478154" h="67945">
                <a:moveTo>
                  <a:pt x="258438" y="19371"/>
                </a:moveTo>
                <a:lnTo>
                  <a:pt x="247385" y="19371"/>
                </a:lnTo>
                <a:lnTo>
                  <a:pt x="251720" y="23706"/>
                </a:lnTo>
                <a:lnTo>
                  <a:pt x="251720" y="44082"/>
                </a:lnTo>
                <a:lnTo>
                  <a:pt x="247385" y="48417"/>
                </a:lnTo>
                <a:lnTo>
                  <a:pt x="258434" y="48417"/>
                </a:lnTo>
                <a:lnTo>
                  <a:pt x="259883" y="46267"/>
                </a:lnTo>
                <a:lnTo>
                  <a:pt x="261405" y="38731"/>
                </a:lnTo>
                <a:lnTo>
                  <a:pt x="261405" y="29056"/>
                </a:lnTo>
                <a:lnTo>
                  <a:pt x="259883" y="21515"/>
                </a:lnTo>
                <a:lnTo>
                  <a:pt x="258438" y="19371"/>
                </a:lnTo>
                <a:close/>
              </a:path>
              <a:path w="478154" h="67945">
                <a:moveTo>
                  <a:pt x="212998" y="9685"/>
                </a:moveTo>
                <a:lnTo>
                  <a:pt x="203313" y="9685"/>
                </a:lnTo>
                <a:lnTo>
                  <a:pt x="203313" y="58092"/>
                </a:lnTo>
                <a:lnTo>
                  <a:pt x="212998" y="58092"/>
                </a:lnTo>
                <a:lnTo>
                  <a:pt x="212998" y="9685"/>
                </a:lnTo>
                <a:close/>
              </a:path>
              <a:path w="478154" h="67945">
                <a:moveTo>
                  <a:pt x="67767" y="9685"/>
                </a:moveTo>
                <a:lnTo>
                  <a:pt x="38721" y="9685"/>
                </a:lnTo>
                <a:lnTo>
                  <a:pt x="38721" y="58092"/>
                </a:lnTo>
                <a:lnTo>
                  <a:pt x="67767" y="58092"/>
                </a:lnTo>
                <a:lnTo>
                  <a:pt x="67767" y="48417"/>
                </a:lnTo>
                <a:lnTo>
                  <a:pt x="48406" y="48417"/>
                </a:lnTo>
                <a:lnTo>
                  <a:pt x="48406" y="38731"/>
                </a:lnTo>
                <a:lnTo>
                  <a:pt x="67767" y="38731"/>
                </a:lnTo>
                <a:lnTo>
                  <a:pt x="67767" y="29046"/>
                </a:lnTo>
                <a:lnTo>
                  <a:pt x="48406" y="29046"/>
                </a:lnTo>
                <a:lnTo>
                  <a:pt x="48406" y="19371"/>
                </a:lnTo>
                <a:lnTo>
                  <a:pt x="67767" y="19371"/>
                </a:lnTo>
                <a:lnTo>
                  <a:pt x="67767" y="9685"/>
                </a:lnTo>
                <a:close/>
              </a:path>
              <a:path w="478154" h="67945">
                <a:moveTo>
                  <a:pt x="164591" y="9685"/>
                </a:moveTo>
                <a:lnTo>
                  <a:pt x="154906" y="9685"/>
                </a:lnTo>
                <a:lnTo>
                  <a:pt x="154906" y="58092"/>
                </a:lnTo>
                <a:lnTo>
                  <a:pt x="164591" y="58092"/>
                </a:lnTo>
                <a:lnTo>
                  <a:pt x="164591" y="27705"/>
                </a:lnTo>
                <a:lnTo>
                  <a:pt x="176069" y="27705"/>
                </a:lnTo>
                <a:lnTo>
                  <a:pt x="164591" y="9685"/>
                </a:lnTo>
                <a:close/>
              </a:path>
              <a:path w="478154" h="67945">
                <a:moveTo>
                  <a:pt x="176069" y="27705"/>
                </a:moveTo>
                <a:lnTo>
                  <a:pt x="164591" y="27705"/>
                </a:lnTo>
                <a:lnTo>
                  <a:pt x="183952" y="58092"/>
                </a:lnTo>
                <a:lnTo>
                  <a:pt x="193638" y="58092"/>
                </a:lnTo>
                <a:lnTo>
                  <a:pt x="193638" y="40082"/>
                </a:lnTo>
                <a:lnTo>
                  <a:pt x="183952" y="40082"/>
                </a:lnTo>
                <a:lnTo>
                  <a:pt x="176069" y="27705"/>
                </a:lnTo>
                <a:close/>
              </a:path>
              <a:path w="478154" h="67945">
                <a:moveTo>
                  <a:pt x="193638" y="9685"/>
                </a:moveTo>
                <a:lnTo>
                  <a:pt x="183952" y="9685"/>
                </a:lnTo>
                <a:lnTo>
                  <a:pt x="183952" y="40082"/>
                </a:lnTo>
                <a:lnTo>
                  <a:pt x="193638" y="40082"/>
                </a:lnTo>
                <a:lnTo>
                  <a:pt x="193638" y="9685"/>
                </a:lnTo>
                <a:close/>
              </a:path>
              <a:path w="478154" h="67945">
                <a:moveTo>
                  <a:pt x="111336" y="0"/>
                </a:moveTo>
                <a:lnTo>
                  <a:pt x="98148" y="2664"/>
                </a:lnTo>
                <a:lnTo>
                  <a:pt x="87378" y="9930"/>
                </a:lnTo>
                <a:lnTo>
                  <a:pt x="80116" y="20704"/>
                </a:lnTo>
                <a:lnTo>
                  <a:pt x="77453" y="33894"/>
                </a:lnTo>
                <a:lnTo>
                  <a:pt x="80116" y="47082"/>
                </a:lnTo>
                <a:lnTo>
                  <a:pt x="87378" y="57852"/>
                </a:lnTo>
                <a:lnTo>
                  <a:pt x="98148" y="65115"/>
                </a:lnTo>
                <a:lnTo>
                  <a:pt x="111336" y="67778"/>
                </a:lnTo>
                <a:lnTo>
                  <a:pt x="124525" y="65115"/>
                </a:lnTo>
                <a:lnTo>
                  <a:pt x="134940" y="58092"/>
                </a:lnTo>
                <a:lnTo>
                  <a:pt x="111336" y="58092"/>
                </a:lnTo>
                <a:lnTo>
                  <a:pt x="101919" y="56190"/>
                </a:lnTo>
                <a:lnTo>
                  <a:pt x="94227" y="51003"/>
                </a:lnTo>
                <a:lnTo>
                  <a:pt x="89040" y="43311"/>
                </a:lnTo>
                <a:lnTo>
                  <a:pt x="87138" y="33894"/>
                </a:lnTo>
                <a:lnTo>
                  <a:pt x="89040" y="24470"/>
                </a:lnTo>
                <a:lnTo>
                  <a:pt x="94227" y="16775"/>
                </a:lnTo>
                <a:lnTo>
                  <a:pt x="101919" y="11587"/>
                </a:lnTo>
                <a:lnTo>
                  <a:pt x="111336" y="9685"/>
                </a:lnTo>
                <a:lnTo>
                  <a:pt x="134932" y="9685"/>
                </a:lnTo>
                <a:lnTo>
                  <a:pt x="124525" y="2664"/>
                </a:lnTo>
                <a:lnTo>
                  <a:pt x="111336" y="0"/>
                </a:lnTo>
                <a:close/>
              </a:path>
              <a:path w="478154" h="67945">
                <a:moveTo>
                  <a:pt x="134932" y="9685"/>
                </a:moveTo>
                <a:lnTo>
                  <a:pt x="111336" y="9685"/>
                </a:lnTo>
                <a:lnTo>
                  <a:pt x="120760" y="11587"/>
                </a:lnTo>
                <a:lnTo>
                  <a:pt x="128455" y="16775"/>
                </a:lnTo>
                <a:lnTo>
                  <a:pt x="133643" y="24470"/>
                </a:lnTo>
                <a:lnTo>
                  <a:pt x="135545" y="33894"/>
                </a:lnTo>
                <a:lnTo>
                  <a:pt x="133643" y="43311"/>
                </a:lnTo>
                <a:lnTo>
                  <a:pt x="128455" y="51003"/>
                </a:lnTo>
                <a:lnTo>
                  <a:pt x="120760" y="56190"/>
                </a:lnTo>
                <a:lnTo>
                  <a:pt x="111336" y="58092"/>
                </a:lnTo>
                <a:lnTo>
                  <a:pt x="134940" y="58092"/>
                </a:lnTo>
                <a:lnTo>
                  <a:pt x="135295" y="57852"/>
                </a:lnTo>
                <a:lnTo>
                  <a:pt x="142557" y="47082"/>
                </a:lnTo>
                <a:lnTo>
                  <a:pt x="145220" y="33894"/>
                </a:lnTo>
                <a:lnTo>
                  <a:pt x="142557" y="20704"/>
                </a:lnTo>
                <a:lnTo>
                  <a:pt x="135295" y="9930"/>
                </a:lnTo>
                <a:lnTo>
                  <a:pt x="134932" y="9685"/>
                </a:lnTo>
                <a:close/>
              </a:path>
              <a:path w="478154" h="67945">
                <a:moveTo>
                  <a:pt x="119357" y="19371"/>
                </a:moveTo>
                <a:lnTo>
                  <a:pt x="101661" y="19371"/>
                </a:lnTo>
                <a:lnTo>
                  <a:pt x="101661" y="29046"/>
                </a:lnTo>
                <a:lnTo>
                  <a:pt x="114017" y="29046"/>
                </a:lnTo>
                <a:lnTo>
                  <a:pt x="116184" y="31213"/>
                </a:lnTo>
                <a:lnTo>
                  <a:pt x="116184" y="36564"/>
                </a:lnTo>
                <a:lnTo>
                  <a:pt x="114017" y="38731"/>
                </a:lnTo>
                <a:lnTo>
                  <a:pt x="101661" y="38731"/>
                </a:lnTo>
                <a:lnTo>
                  <a:pt x="101661" y="48417"/>
                </a:lnTo>
                <a:lnTo>
                  <a:pt x="111336" y="48417"/>
                </a:lnTo>
                <a:lnTo>
                  <a:pt x="119242" y="48385"/>
                </a:lnTo>
                <a:lnTo>
                  <a:pt x="125860" y="41914"/>
                </a:lnTo>
                <a:lnTo>
                  <a:pt x="125860" y="25873"/>
                </a:lnTo>
                <a:lnTo>
                  <a:pt x="119357" y="19371"/>
                </a:lnTo>
                <a:close/>
              </a:path>
              <a:path w="478154" h="67945">
                <a:moveTo>
                  <a:pt x="449106" y="29046"/>
                </a:moveTo>
                <a:lnTo>
                  <a:pt x="449106" y="38731"/>
                </a:lnTo>
                <a:lnTo>
                  <a:pt x="466299" y="38731"/>
                </a:lnTo>
                <a:lnTo>
                  <a:pt x="468467" y="40899"/>
                </a:lnTo>
                <a:lnTo>
                  <a:pt x="468467" y="46249"/>
                </a:lnTo>
                <a:lnTo>
                  <a:pt x="466299" y="48417"/>
                </a:lnTo>
                <a:lnTo>
                  <a:pt x="449106" y="48417"/>
                </a:lnTo>
                <a:lnTo>
                  <a:pt x="449106" y="58092"/>
                </a:lnTo>
                <a:lnTo>
                  <a:pt x="463629" y="58092"/>
                </a:lnTo>
                <a:lnTo>
                  <a:pt x="471524" y="58071"/>
                </a:lnTo>
                <a:lnTo>
                  <a:pt x="478152" y="51590"/>
                </a:lnTo>
                <a:lnTo>
                  <a:pt x="478152" y="39852"/>
                </a:lnTo>
                <a:lnTo>
                  <a:pt x="476749" y="36459"/>
                </a:lnTo>
                <a:lnTo>
                  <a:pt x="474446" y="33894"/>
                </a:lnTo>
                <a:lnTo>
                  <a:pt x="476749" y="31318"/>
                </a:lnTo>
                <a:lnTo>
                  <a:pt x="477685" y="29056"/>
                </a:lnTo>
                <a:lnTo>
                  <a:pt x="449106" y="29046"/>
                </a:lnTo>
                <a:close/>
              </a:path>
              <a:path w="478154" h="67945">
                <a:moveTo>
                  <a:pt x="458792" y="9685"/>
                </a:moveTo>
                <a:lnTo>
                  <a:pt x="449106" y="19371"/>
                </a:lnTo>
                <a:lnTo>
                  <a:pt x="466299" y="19371"/>
                </a:lnTo>
                <a:lnTo>
                  <a:pt x="468467" y="21538"/>
                </a:lnTo>
                <a:lnTo>
                  <a:pt x="468467" y="26878"/>
                </a:lnTo>
                <a:lnTo>
                  <a:pt x="466299" y="29056"/>
                </a:lnTo>
                <a:lnTo>
                  <a:pt x="477689" y="29046"/>
                </a:lnTo>
                <a:lnTo>
                  <a:pt x="478152" y="27925"/>
                </a:lnTo>
                <a:lnTo>
                  <a:pt x="478152" y="16187"/>
                </a:lnTo>
                <a:lnTo>
                  <a:pt x="471524" y="9716"/>
                </a:lnTo>
                <a:lnTo>
                  <a:pt x="458792" y="9685"/>
                </a:lnTo>
                <a:close/>
              </a:path>
            </a:pathLst>
          </a:custGeom>
          <a:solidFill>
            <a:srgbClr val="7E0F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975087" y="9248680"/>
            <a:ext cx="844550" cy="1148080"/>
          </a:xfrm>
          <a:custGeom>
            <a:avLst/>
            <a:gdLst/>
            <a:ahLst/>
            <a:cxnLst/>
            <a:rect l="l" t="t" r="r" b="b"/>
            <a:pathLst>
              <a:path w="844550" h="1148079">
                <a:moveTo>
                  <a:pt x="422102" y="0"/>
                </a:moveTo>
                <a:lnTo>
                  <a:pt x="372370" y="1297"/>
                </a:lnTo>
                <a:lnTo>
                  <a:pt x="323311" y="5144"/>
                </a:lnTo>
                <a:lnTo>
                  <a:pt x="274990" y="11476"/>
                </a:lnTo>
                <a:lnTo>
                  <a:pt x="227470" y="20227"/>
                </a:lnTo>
                <a:lnTo>
                  <a:pt x="180814" y="31330"/>
                </a:lnTo>
                <a:lnTo>
                  <a:pt x="135087" y="44720"/>
                </a:lnTo>
                <a:lnTo>
                  <a:pt x="90352" y="60332"/>
                </a:lnTo>
                <a:lnTo>
                  <a:pt x="46674" y="78098"/>
                </a:lnTo>
                <a:lnTo>
                  <a:pt x="4115" y="97955"/>
                </a:lnTo>
                <a:lnTo>
                  <a:pt x="0" y="99986"/>
                </a:lnTo>
                <a:lnTo>
                  <a:pt x="0" y="949573"/>
                </a:lnTo>
                <a:lnTo>
                  <a:pt x="422102" y="1147567"/>
                </a:lnTo>
                <a:lnTo>
                  <a:pt x="844267" y="949573"/>
                </a:lnTo>
                <a:lnTo>
                  <a:pt x="844267" y="99986"/>
                </a:lnTo>
                <a:lnTo>
                  <a:pt x="840141" y="97955"/>
                </a:lnTo>
                <a:lnTo>
                  <a:pt x="797583" y="78098"/>
                </a:lnTo>
                <a:lnTo>
                  <a:pt x="753901" y="60332"/>
                </a:lnTo>
                <a:lnTo>
                  <a:pt x="709160" y="44720"/>
                </a:lnTo>
                <a:lnTo>
                  <a:pt x="663424" y="31330"/>
                </a:lnTo>
                <a:lnTo>
                  <a:pt x="616759" y="20227"/>
                </a:lnTo>
                <a:lnTo>
                  <a:pt x="569229" y="11476"/>
                </a:lnTo>
                <a:lnTo>
                  <a:pt x="520900" y="5144"/>
                </a:lnTo>
                <a:lnTo>
                  <a:pt x="471836" y="1297"/>
                </a:lnTo>
                <a:lnTo>
                  <a:pt x="422102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989903" y="9263553"/>
            <a:ext cx="814705" cy="1116330"/>
          </a:xfrm>
          <a:custGeom>
            <a:avLst/>
            <a:gdLst/>
            <a:ahLst/>
            <a:cxnLst/>
            <a:rect l="l" t="t" r="r" b="b"/>
            <a:pathLst>
              <a:path w="814704" h="1116329">
                <a:moveTo>
                  <a:pt x="407286" y="0"/>
                </a:moveTo>
                <a:lnTo>
                  <a:pt x="352850" y="1580"/>
                </a:lnTo>
                <a:lnTo>
                  <a:pt x="299252" y="6262"/>
                </a:lnTo>
                <a:lnTo>
                  <a:pt x="246577" y="13955"/>
                </a:lnTo>
                <a:lnTo>
                  <a:pt x="194910" y="24568"/>
                </a:lnTo>
                <a:lnTo>
                  <a:pt x="144334" y="38012"/>
                </a:lnTo>
                <a:lnTo>
                  <a:pt x="94934" y="54197"/>
                </a:lnTo>
                <a:lnTo>
                  <a:pt x="46794" y="73031"/>
                </a:lnTo>
                <a:lnTo>
                  <a:pt x="0" y="94426"/>
                </a:lnTo>
                <a:lnTo>
                  <a:pt x="0" y="925196"/>
                </a:lnTo>
                <a:lnTo>
                  <a:pt x="407348" y="1116269"/>
                </a:lnTo>
                <a:lnTo>
                  <a:pt x="814582" y="925259"/>
                </a:lnTo>
                <a:lnTo>
                  <a:pt x="814582" y="94426"/>
                </a:lnTo>
                <a:lnTo>
                  <a:pt x="767784" y="73031"/>
                </a:lnTo>
                <a:lnTo>
                  <a:pt x="719642" y="54197"/>
                </a:lnTo>
                <a:lnTo>
                  <a:pt x="670240" y="38012"/>
                </a:lnTo>
                <a:lnTo>
                  <a:pt x="619663" y="24568"/>
                </a:lnTo>
                <a:lnTo>
                  <a:pt x="567994" y="13955"/>
                </a:lnTo>
                <a:lnTo>
                  <a:pt x="515319" y="6262"/>
                </a:lnTo>
                <a:lnTo>
                  <a:pt x="461721" y="1580"/>
                </a:lnTo>
                <a:lnTo>
                  <a:pt x="407286" y="0"/>
                </a:lnTo>
                <a:close/>
              </a:path>
            </a:pathLst>
          </a:custGeom>
          <a:solidFill>
            <a:srgbClr val="F8F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260803" y="10084268"/>
            <a:ext cx="78531" cy="8075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260799" y="10084274"/>
            <a:ext cx="78740" cy="81280"/>
          </a:xfrm>
          <a:custGeom>
            <a:avLst/>
            <a:gdLst/>
            <a:ahLst/>
            <a:cxnLst/>
            <a:rect l="l" t="t" r="r" b="b"/>
            <a:pathLst>
              <a:path w="78739" h="81279">
                <a:moveTo>
                  <a:pt x="20522" y="7727"/>
                </a:moveTo>
                <a:lnTo>
                  <a:pt x="26459" y="10460"/>
                </a:lnTo>
                <a:lnTo>
                  <a:pt x="32302" y="12994"/>
                </a:lnTo>
                <a:lnTo>
                  <a:pt x="33925" y="10167"/>
                </a:lnTo>
                <a:lnTo>
                  <a:pt x="37548" y="12062"/>
                </a:lnTo>
                <a:lnTo>
                  <a:pt x="41192" y="16470"/>
                </a:lnTo>
                <a:lnTo>
                  <a:pt x="43087" y="15025"/>
                </a:lnTo>
                <a:lnTo>
                  <a:pt x="46679" y="19266"/>
                </a:lnTo>
                <a:lnTo>
                  <a:pt x="48417" y="18899"/>
                </a:lnTo>
                <a:lnTo>
                  <a:pt x="48626" y="14648"/>
                </a:lnTo>
                <a:lnTo>
                  <a:pt x="49862" y="10638"/>
                </a:lnTo>
                <a:lnTo>
                  <a:pt x="51579" y="9413"/>
                </a:lnTo>
                <a:lnTo>
                  <a:pt x="52501" y="6994"/>
                </a:lnTo>
                <a:lnTo>
                  <a:pt x="53987" y="9151"/>
                </a:lnTo>
                <a:lnTo>
                  <a:pt x="55778" y="9182"/>
                </a:lnTo>
                <a:lnTo>
                  <a:pt x="56678" y="6408"/>
                </a:lnTo>
                <a:lnTo>
                  <a:pt x="57631" y="4240"/>
                </a:lnTo>
                <a:lnTo>
                  <a:pt x="59485" y="2753"/>
                </a:lnTo>
                <a:lnTo>
                  <a:pt x="60186" y="0"/>
                </a:lnTo>
                <a:lnTo>
                  <a:pt x="62280" y="1141"/>
                </a:lnTo>
                <a:lnTo>
                  <a:pt x="63537" y="9999"/>
                </a:lnTo>
                <a:lnTo>
                  <a:pt x="66165" y="7130"/>
                </a:lnTo>
                <a:lnTo>
                  <a:pt x="67516" y="9549"/>
                </a:lnTo>
                <a:lnTo>
                  <a:pt x="67045" y="15957"/>
                </a:lnTo>
                <a:lnTo>
                  <a:pt x="70636" y="13622"/>
                </a:lnTo>
                <a:lnTo>
                  <a:pt x="71851" y="15947"/>
                </a:lnTo>
                <a:lnTo>
                  <a:pt x="71421" y="21433"/>
                </a:lnTo>
                <a:lnTo>
                  <a:pt x="74489" y="20397"/>
                </a:lnTo>
                <a:lnTo>
                  <a:pt x="75662" y="23936"/>
                </a:lnTo>
                <a:lnTo>
                  <a:pt x="75620" y="30512"/>
                </a:lnTo>
                <a:lnTo>
                  <a:pt x="78008" y="31004"/>
                </a:lnTo>
                <a:lnTo>
                  <a:pt x="78186" y="35150"/>
                </a:lnTo>
                <a:lnTo>
                  <a:pt x="75966" y="41223"/>
                </a:lnTo>
                <a:lnTo>
                  <a:pt x="78531" y="43464"/>
                </a:lnTo>
                <a:lnTo>
                  <a:pt x="74890" y="58526"/>
                </a:lnTo>
                <a:lnTo>
                  <a:pt x="67144" y="69105"/>
                </a:lnTo>
                <a:lnTo>
                  <a:pt x="56194" y="76185"/>
                </a:lnTo>
                <a:lnTo>
                  <a:pt x="42941" y="80751"/>
                </a:lnTo>
                <a:lnTo>
                  <a:pt x="42564" y="77683"/>
                </a:lnTo>
                <a:lnTo>
                  <a:pt x="38480" y="79934"/>
                </a:lnTo>
                <a:lnTo>
                  <a:pt x="36239" y="79526"/>
                </a:lnTo>
                <a:lnTo>
                  <a:pt x="34868" y="76709"/>
                </a:lnTo>
                <a:lnTo>
                  <a:pt x="26449" y="77547"/>
                </a:lnTo>
                <a:lnTo>
                  <a:pt x="21758" y="73673"/>
                </a:lnTo>
                <a:lnTo>
                  <a:pt x="22104" y="70720"/>
                </a:lnTo>
                <a:lnTo>
                  <a:pt x="16606" y="69317"/>
                </a:lnTo>
                <a:lnTo>
                  <a:pt x="13779" y="66563"/>
                </a:lnTo>
                <a:lnTo>
                  <a:pt x="15496" y="64594"/>
                </a:lnTo>
                <a:lnTo>
                  <a:pt x="11926" y="63212"/>
                </a:lnTo>
                <a:lnTo>
                  <a:pt x="8973" y="60668"/>
                </a:lnTo>
                <a:lnTo>
                  <a:pt x="8795" y="57935"/>
                </a:lnTo>
                <a:lnTo>
                  <a:pt x="3183" y="56385"/>
                </a:lnTo>
                <a:lnTo>
                  <a:pt x="0" y="51516"/>
                </a:lnTo>
                <a:lnTo>
                  <a:pt x="3895" y="50302"/>
                </a:lnTo>
                <a:lnTo>
                  <a:pt x="5884" y="48302"/>
                </a:lnTo>
                <a:lnTo>
                  <a:pt x="6251" y="45799"/>
                </a:lnTo>
                <a:lnTo>
                  <a:pt x="9120" y="45380"/>
                </a:lnTo>
                <a:lnTo>
                  <a:pt x="9727" y="43391"/>
                </a:lnTo>
                <a:lnTo>
                  <a:pt x="12062" y="42836"/>
                </a:lnTo>
                <a:lnTo>
                  <a:pt x="16659" y="43035"/>
                </a:lnTo>
                <a:lnTo>
                  <a:pt x="16659" y="40784"/>
                </a:lnTo>
                <a:lnTo>
                  <a:pt x="12051" y="36072"/>
                </a:lnTo>
                <a:lnTo>
                  <a:pt x="13099" y="33768"/>
                </a:lnTo>
                <a:lnTo>
                  <a:pt x="8387" y="26973"/>
                </a:lnTo>
                <a:lnTo>
                  <a:pt x="8324" y="23004"/>
                </a:lnTo>
                <a:lnTo>
                  <a:pt x="13549" y="22920"/>
                </a:lnTo>
                <a:lnTo>
                  <a:pt x="7130" y="9162"/>
                </a:lnTo>
                <a:lnTo>
                  <a:pt x="8324" y="5654"/>
                </a:lnTo>
                <a:lnTo>
                  <a:pt x="12753" y="8921"/>
                </a:lnTo>
                <a:lnTo>
                  <a:pt x="17381" y="11549"/>
                </a:lnTo>
                <a:lnTo>
                  <a:pt x="20522" y="7727"/>
                </a:lnTo>
                <a:close/>
              </a:path>
            </a:pathLst>
          </a:custGeom>
          <a:ln w="3175">
            <a:solidFill>
              <a:srgbClr val="00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269733" y="10092528"/>
            <a:ext cx="60960" cy="62865"/>
          </a:xfrm>
          <a:custGeom>
            <a:avLst/>
            <a:gdLst/>
            <a:ahLst/>
            <a:cxnLst/>
            <a:rect l="l" t="t" r="r" b="b"/>
            <a:pathLst>
              <a:path w="60960" h="62865">
                <a:moveTo>
                  <a:pt x="17857" y="52877"/>
                </a:moveTo>
                <a:lnTo>
                  <a:pt x="15203" y="52877"/>
                </a:lnTo>
                <a:lnTo>
                  <a:pt x="21318" y="55150"/>
                </a:lnTo>
                <a:lnTo>
                  <a:pt x="27548" y="56951"/>
                </a:lnTo>
                <a:lnTo>
                  <a:pt x="33904" y="58155"/>
                </a:lnTo>
                <a:lnTo>
                  <a:pt x="30271" y="59767"/>
                </a:lnTo>
                <a:lnTo>
                  <a:pt x="26826" y="61045"/>
                </a:lnTo>
                <a:lnTo>
                  <a:pt x="22805" y="61935"/>
                </a:lnTo>
                <a:lnTo>
                  <a:pt x="22774" y="62458"/>
                </a:lnTo>
                <a:lnTo>
                  <a:pt x="22941" y="62574"/>
                </a:lnTo>
                <a:lnTo>
                  <a:pt x="27622" y="61537"/>
                </a:lnTo>
                <a:lnTo>
                  <a:pt x="31496" y="60511"/>
                </a:lnTo>
                <a:lnTo>
                  <a:pt x="35758" y="58490"/>
                </a:lnTo>
                <a:lnTo>
                  <a:pt x="44188" y="58490"/>
                </a:lnTo>
                <a:lnTo>
                  <a:pt x="42218" y="58291"/>
                </a:lnTo>
                <a:lnTo>
                  <a:pt x="35318" y="57202"/>
                </a:lnTo>
                <a:lnTo>
                  <a:pt x="34077" y="56626"/>
                </a:lnTo>
                <a:lnTo>
                  <a:pt x="32030" y="56626"/>
                </a:lnTo>
                <a:lnTo>
                  <a:pt x="23807" y="54720"/>
                </a:lnTo>
                <a:lnTo>
                  <a:pt x="17857" y="52877"/>
                </a:lnTo>
                <a:close/>
              </a:path>
              <a:path w="60960" h="62865">
                <a:moveTo>
                  <a:pt x="44188" y="58490"/>
                </a:moveTo>
                <a:lnTo>
                  <a:pt x="35758" y="58490"/>
                </a:lnTo>
                <a:lnTo>
                  <a:pt x="43014" y="59725"/>
                </a:lnTo>
                <a:lnTo>
                  <a:pt x="50762" y="60532"/>
                </a:lnTo>
                <a:lnTo>
                  <a:pt x="58438" y="60029"/>
                </a:lnTo>
                <a:lnTo>
                  <a:pt x="59066" y="60029"/>
                </a:lnTo>
                <a:lnTo>
                  <a:pt x="59862" y="59233"/>
                </a:lnTo>
                <a:lnTo>
                  <a:pt x="59623" y="59034"/>
                </a:lnTo>
                <a:lnTo>
                  <a:pt x="49475" y="59024"/>
                </a:lnTo>
                <a:lnTo>
                  <a:pt x="44188" y="58490"/>
                </a:lnTo>
                <a:close/>
              </a:path>
              <a:path w="60960" h="62865">
                <a:moveTo>
                  <a:pt x="59066" y="60029"/>
                </a:moveTo>
                <a:lnTo>
                  <a:pt x="58438" y="60029"/>
                </a:lnTo>
                <a:lnTo>
                  <a:pt x="58783" y="60312"/>
                </a:lnTo>
                <a:lnTo>
                  <a:pt x="59066" y="60029"/>
                </a:lnTo>
                <a:close/>
              </a:path>
              <a:path w="60960" h="62865">
                <a:moveTo>
                  <a:pt x="22439" y="39045"/>
                </a:moveTo>
                <a:lnTo>
                  <a:pt x="22240" y="39108"/>
                </a:lnTo>
                <a:lnTo>
                  <a:pt x="22135" y="39621"/>
                </a:lnTo>
                <a:lnTo>
                  <a:pt x="28522" y="42941"/>
                </a:lnTo>
                <a:lnTo>
                  <a:pt x="34564" y="44731"/>
                </a:lnTo>
                <a:lnTo>
                  <a:pt x="41789" y="45223"/>
                </a:lnTo>
                <a:lnTo>
                  <a:pt x="46605" y="49851"/>
                </a:lnTo>
                <a:lnTo>
                  <a:pt x="51579" y="54333"/>
                </a:lnTo>
                <a:lnTo>
                  <a:pt x="56741" y="58636"/>
                </a:lnTo>
                <a:lnTo>
                  <a:pt x="49579" y="59034"/>
                </a:lnTo>
                <a:lnTo>
                  <a:pt x="59623" y="59034"/>
                </a:lnTo>
                <a:lnTo>
                  <a:pt x="59399" y="57600"/>
                </a:lnTo>
                <a:lnTo>
                  <a:pt x="57872" y="57600"/>
                </a:lnTo>
                <a:lnTo>
                  <a:pt x="52752" y="53370"/>
                </a:lnTo>
                <a:lnTo>
                  <a:pt x="47387" y="48616"/>
                </a:lnTo>
                <a:lnTo>
                  <a:pt x="42878" y="44407"/>
                </a:lnTo>
                <a:lnTo>
                  <a:pt x="42929" y="43935"/>
                </a:lnTo>
                <a:lnTo>
                  <a:pt x="40449" y="43935"/>
                </a:lnTo>
                <a:lnTo>
                  <a:pt x="34260" y="43380"/>
                </a:lnTo>
                <a:lnTo>
                  <a:pt x="27967" y="41925"/>
                </a:lnTo>
                <a:lnTo>
                  <a:pt x="22439" y="39045"/>
                </a:lnTo>
                <a:close/>
              </a:path>
              <a:path w="60960" h="62865">
                <a:moveTo>
                  <a:pt x="46647" y="21946"/>
                </a:moveTo>
                <a:lnTo>
                  <a:pt x="46344" y="22124"/>
                </a:lnTo>
                <a:lnTo>
                  <a:pt x="46291" y="22323"/>
                </a:lnTo>
                <a:lnTo>
                  <a:pt x="48162" y="25528"/>
                </a:lnTo>
                <a:lnTo>
                  <a:pt x="50155" y="28103"/>
                </a:lnTo>
                <a:lnTo>
                  <a:pt x="52511" y="30564"/>
                </a:lnTo>
                <a:lnTo>
                  <a:pt x="53223" y="34742"/>
                </a:lnTo>
                <a:lnTo>
                  <a:pt x="54266" y="39045"/>
                </a:lnTo>
                <a:lnTo>
                  <a:pt x="56648" y="50700"/>
                </a:lnTo>
                <a:lnTo>
                  <a:pt x="57134" y="52877"/>
                </a:lnTo>
                <a:lnTo>
                  <a:pt x="57872" y="57600"/>
                </a:lnTo>
                <a:lnTo>
                  <a:pt x="59399" y="57600"/>
                </a:lnTo>
                <a:lnTo>
                  <a:pt x="58858" y="53966"/>
                </a:lnTo>
                <a:lnTo>
                  <a:pt x="57669" y="48354"/>
                </a:lnTo>
                <a:lnTo>
                  <a:pt x="56532" y="42658"/>
                </a:lnTo>
                <a:lnTo>
                  <a:pt x="56123" y="40972"/>
                </a:lnTo>
                <a:lnTo>
                  <a:pt x="57144" y="39349"/>
                </a:lnTo>
                <a:lnTo>
                  <a:pt x="55788" y="39349"/>
                </a:lnTo>
                <a:lnTo>
                  <a:pt x="54469" y="33820"/>
                </a:lnTo>
                <a:lnTo>
                  <a:pt x="53076" y="29308"/>
                </a:lnTo>
                <a:lnTo>
                  <a:pt x="53050" y="29067"/>
                </a:lnTo>
                <a:lnTo>
                  <a:pt x="52270" y="29067"/>
                </a:lnTo>
                <a:lnTo>
                  <a:pt x="50249" y="26931"/>
                </a:lnTo>
                <a:lnTo>
                  <a:pt x="48490" y="24826"/>
                </a:lnTo>
                <a:lnTo>
                  <a:pt x="46846" y="21999"/>
                </a:lnTo>
                <a:lnTo>
                  <a:pt x="46647" y="21946"/>
                </a:lnTo>
                <a:close/>
              </a:path>
              <a:path w="60960" h="62865">
                <a:moveTo>
                  <a:pt x="23339" y="45297"/>
                </a:moveTo>
                <a:lnTo>
                  <a:pt x="23015" y="45454"/>
                </a:lnTo>
                <a:lnTo>
                  <a:pt x="22988" y="45726"/>
                </a:lnTo>
                <a:lnTo>
                  <a:pt x="25245" y="50281"/>
                </a:lnTo>
                <a:lnTo>
                  <a:pt x="27894" y="53966"/>
                </a:lnTo>
                <a:lnTo>
                  <a:pt x="32030" y="56626"/>
                </a:lnTo>
                <a:lnTo>
                  <a:pt x="34077" y="56626"/>
                </a:lnTo>
                <a:lnTo>
                  <a:pt x="30127" y="54794"/>
                </a:lnTo>
                <a:lnTo>
                  <a:pt x="26082" y="50532"/>
                </a:lnTo>
                <a:lnTo>
                  <a:pt x="23528" y="45359"/>
                </a:lnTo>
                <a:lnTo>
                  <a:pt x="23339" y="45297"/>
                </a:lnTo>
                <a:close/>
              </a:path>
              <a:path w="60960" h="62865">
                <a:moveTo>
                  <a:pt x="282" y="45663"/>
                </a:moveTo>
                <a:lnTo>
                  <a:pt x="94" y="45726"/>
                </a:lnTo>
                <a:lnTo>
                  <a:pt x="0" y="46239"/>
                </a:lnTo>
                <a:lnTo>
                  <a:pt x="4795" y="48616"/>
                </a:lnTo>
                <a:lnTo>
                  <a:pt x="9476" y="50700"/>
                </a:lnTo>
                <a:lnTo>
                  <a:pt x="14208" y="52501"/>
                </a:lnTo>
                <a:lnTo>
                  <a:pt x="12051" y="53631"/>
                </a:lnTo>
                <a:lnTo>
                  <a:pt x="9591" y="54207"/>
                </a:lnTo>
                <a:lnTo>
                  <a:pt x="7046" y="54553"/>
                </a:lnTo>
                <a:lnTo>
                  <a:pt x="6973" y="55066"/>
                </a:lnTo>
                <a:lnTo>
                  <a:pt x="7141" y="55192"/>
                </a:lnTo>
                <a:lnTo>
                  <a:pt x="10301" y="54749"/>
                </a:lnTo>
                <a:lnTo>
                  <a:pt x="12774" y="54291"/>
                </a:lnTo>
                <a:lnTo>
                  <a:pt x="15203" y="52877"/>
                </a:lnTo>
                <a:lnTo>
                  <a:pt x="17857" y="52877"/>
                </a:lnTo>
                <a:lnTo>
                  <a:pt x="15918" y="52277"/>
                </a:lnTo>
                <a:lnTo>
                  <a:pt x="8096" y="49256"/>
                </a:lnTo>
                <a:lnTo>
                  <a:pt x="282" y="45663"/>
                </a:lnTo>
                <a:close/>
              </a:path>
              <a:path w="60960" h="62865">
                <a:moveTo>
                  <a:pt x="9570" y="25402"/>
                </a:moveTo>
                <a:lnTo>
                  <a:pt x="9486" y="26041"/>
                </a:lnTo>
                <a:lnTo>
                  <a:pt x="17088" y="26993"/>
                </a:lnTo>
                <a:lnTo>
                  <a:pt x="23988" y="29234"/>
                </a:lnTo>
                <a:lnTo>
                  <a:pt x="30103" y="33454"/>
                </a:lnTo>
                <a:lnTo>
                  <a:pt x="34094" y="37642"/>
                </a:lnTo>
                <a:lnTo>
                  <a:pt x="36920" y="40511"/>
                </a:lnTo>
                <a:lnTo>
                  <a:pt x="40449" y="43935"/>
                </a:lnTo>
                <a:lnTo>
                  <a:pt x="42929" y="43935"/>
                </a:lnTo>
                <a:lnTo>
                  <a:pt x="42981" y="43454"/>
                </a:lnTo>
                <a:lnTo>
                  <a:pt x="41852" y="43454"/>
                </a:lnTo>
                <a:lnTo>
                  <a:pt x="38292" y="40103"/>
                </a:lnTo>
                <a:lnTo>
                  <a:pt x="34794" y="36679"/>
                </a:lnTo>
                <a:lnTo>
                  <a:pt x="31360" y="33192"/>
                </a:lnTo>
                <a:lnTo>
                  <a:pt x="31298" y="31999"/>
                </a:lnTo>
                <a:lnTo>
                  <a:pt x="30198" y="31999"/>
                </a:lnTo>
                <a:lnTo>
                  <a:pt x="28521" y="30239"/>
                </a:lnTo>
                <a:lnTo>
                  <a:pt x="27077" y="30239"/>
                </a:lnTo>
                <a:lnTo>
                  <a:pt x="21716" y="27297"/>
                </a:lnTo>
                <a:lnTo>
                  <a:pt x="15891" y="26189"/>
                </a:lnTo>
                <a:lnTo>
                  <a:pt x="9570" y="25402"/>
                </a:lnTo>
                <a:close/>
              </a:path>
              <a:path w="60960" h="62865">
                <a:moveTo>
                  <a:pt x="40040" y="17287"/>
                </a:moveTo>
                <a:lnTo>
                  <a:pt x="39739" y="17381"/>
                </a:lnTo>
                <a:lnTo>
                  <a:pt x="39704" y="17974"/>
                </a:lnTo>
                <a:lnTo>
                  <a:pt x="41288" y="24023"/>
                </a:lnTo>
                <a:lnTo>
                  <a:pt x="42216" y="30030"/>
                </a:lnTo>
                <a:lnTo>
                  <a:pt x="42334" y="31999"/>
                </a:lnTo>
                <a:lnTo>
                  <a:pt x="42437" y="37642"/>
                </a:lnTo>
                <a:lnTo>
                  <a:pt x="41852" y="43454"/>
                </a:lnTo>
                <a:lnTo>
                  <a:pt x="42981" y="43454"/>
                </a:lnTo>
                <a:lnTo>
                  <a:pt x="43609" y="37642"/>
                </a:lnTo>
                <a:lnTo>
                  <a:pt x="43286" y="30810"/>
                </a:lnTo>
                <a:lnTo>
                  <a:pt x="42094" y="24187"/>
                </a:lnTo>
                <a:lnTo>
                  <a:pt x="40218" y="17381"/>
                </a:lnTo>
                <a:lnTo>
                  <a:pt x="40040" y="17287"/>
                </a:lnTo>
                <a:close/>
              </a:path>
              <a:path w="60960" h="62865">
                <a:moveTo>
                  <a:pt x="60396" y="30030"/>
                </a:moveTo>
                <a:lnTo>
                  <a:pt x="60218" y="30114"/>
                </a:lnTo>
                <a:lnTo>
                  <a:pt x="58906" y="33454"/>
                </a:lnTo>
                <a:lnTo>
                  <a:pt x="57547" y="36438"/>
                </a:lnTo>
                <a:lnTo>
                  <a:pt x="55788" y="39349"/>
                </a:lnTo>
                <a:lnTo>
                  <a:pt x="57144" y="39349"/>
                </a:lnTo>
                <a:lnTo>
                  <a:pt x="58218" y="37642"/>
                </a:lnTo>
                <a:lnTo>
                  <a:pt x="59338" y="34135"/>
                </a:lnTo>
                <a:lnTo>
                  <a:pt x="60733" y="30564"/>
                </a:lnTo>
                <a:lnTo>
                  <a:pt x="60731" y="30166"/>
                </a:lnTo>
                <a:lnTo>
                  <a:pt x="60396" y="30030"/>
                </a:lnTo>
                <a:close/>
              </a:path>
              <a:path w="60960" h="62865">
                <a:moveTo>
                  <a:pt x="23988" y="6795"/>
                </a:moveTo>
                <a:lnTo>
                  <a:pt x="23694" y="6952"/>
                </a:lnTo>
                <a:lnTo>
                  <a:pt x="23611" y="7162"/>
                </a:lnTo>
                <a:lnTo>
                  <a:pt x="26446" y="13299"/>
                </a:lnTo>
                <a:lnTo>
                  <a:pt x="28466" y="19238"/>
                </a:lnTo>
                <a:lnTo>
                  <a:pt x="29757" y="25465"/>
                </a:lnTo>
                <a:lnTo>
                  <a:pt x="30198" y="31999"/>
                </a:lnTo>
                <a:lnTo>
                  <a:pt x="31298" y="31999"/>
                </a:lnTo>
                <a:lnTo>
                  <a:pt x="30996" y="26189"/>
                </a:lnTo>
                <a:lnTo>
                  <a:pt x="29571" y="19625"/>
                </a:lnTo>
                <a:lnTo>
                  <a:pt x="27268" y="13299"/>
                </a:lnTo>
                <a:lnTo>
                  <a:pt x="24187" y="6858"/>
                </a:lnTo>
                <a:lnTo>
                  <a:pt x="23988" y="6795"/>
                </a:lnTo>
                <a:close/>
              </a:path>
              <a:path w="60960" h="62865">
                <a:moveTo>
                  <a:pt x="3926" y="10533"/>
                </a:moveTo>
                <a:lnTo>
                  <a:pt x="3800" y="11172"/>
                </a:lnTo>
                <a:lnTo>
                  <a:pt x="7245" y="11811"/>
                </a:lnTo>
                <a:lnTo>
                  <a:pt x="10198" y="13067"/>
                </a:lnTo>
                <a:lnTo>
                  <a:pt x="13161" y="14554"/>
                </a:lnTo>
                <a:lnTo>
                  <a:pt x="17706" y="19884"/>
                </a:lnTo>
                <a:lnTo>
                  <a:pt x="22712" y="25528"/>
                </a:lnTo>
                <a:lnTo>
                  <a:pt x="27077" y="30239"/>
                </a:lnTo>
                <a:lnTo>
                  <a:pt x="28521" y="30239"/>
                </a:lnTo>
                <a:lnTo>
                  <a:pt x="23581" y="25057"/>
                </a:lnTo>
                <a:lnTo>
                  <a:pt x="16530" y="17287"/>
                </a:lnTo>
                <a:lnTo>
                  <a:pt x="12831" y="13046"/>
                </a:lnTo>
                <a:lnTo>
                  <a:pt x="11873" y="13046"/>
                </a:lnTo>
                <a:lnTo>
                  <a:pt x="9381" y="11926"/>
                </a:lnTo>
                <a:lnTo>
                  <a:pt x="6847" y="11088"/>
                </a:lnTo>
                <a:lnTo>
                  <a:pt x="3926" y="10533"/>
                </a:lnTo>
                <a:close/>
              </a:path>
              <a:path w="60960" h="62865">
                <a:moveTo>
                  <a:pt x="46553" y="6418"/>
                </a:moveTo>
                <a:lnTo>
                  <a:pt x="46350" y="6523"/>
                </a:lnTo>
                <a:lnTo>
                  <a:pt x="46268" y="6952"/>
                </a:lnTo>
                <a:lnTo>
                  <a:pt x="47778" y="9863"/>
                </a:lnTo>
                <a:lnTo>
                  <a:pt x="49506" y="12512"/>
                </a:lnTo>
                <a:lnTo>
                  <a:pt x="51469" y="14690"/>
                </a:lnTo>
                <a:lnTo>
                  <a:pt x="51587" y="17287"/>
                </a:lnTo>
                <a:lnTo>
                  <a:pt x="51474" y="22323"/>
                </a:lnTo>
                <a:lnTo>
                  <a:pt x="51717" y="25402"/>
                </a:lnTo>
                <a:lnTo>
                  <a:pt x="52270" y="29067"/>
                </a:lnTo>
                <a:lnTo>
                  <a:pt x="53050" y="29067"/>
                </a:lnTo>
                <a:lnTo>
                  <a:pt x="52585" y="24826"/>
                </a:lnTo>
                <a:lnTo>
                  <a:pt x="52525" y="24023"/>
                </a:lnTo>
                <a:lnTo>
                  <a:pt x="53486" y="22941"/>
                </a:lnTo>
                <a:lnTo>
                  <a:pt x="52385" y="22941"/>
                </a:lnTo>
                <a:lnTo>
                  <a:pt x="52304" y="21946"/>
                </a:lnTo>
                <a:lnTo>
                  <a:pt x="52177" y="19238"/>
                </a:lnTo>
                <a:lnTo>
                  <a:pt x="52240" y="17287"/>
                </a:lnTo>
                <a:lnTo>
                  <a:pt x="52420" y="13800"/>
                </a:lnTo>
                <a:lnTo>
                  <a:pt x="51768" y="13800"/>
                </a:lnTo>
                <a:lnTo>
                  <a:pt x="49830" y="11591"/>
                </a:lnTo>
                <a:lnTo>
                  <a:pt x="48197" y="9266"/>
                </a:lnTo>
                <a:lnTo>
                  <a:pt x="46742" y="6481"/>
                </a:lnTo>
                <a:lnTo>
                  <a:pt x="46553" y="6418"/>
                </a:lnTo>
                <a:close/>
              </a:path>
              <a:path w="60960" h="62865">
                <a:moveTo>
                  <a:pt x="57767" y="14617"/>
                </a:moveTo>
                <a:lnTo>
                  <a:pt x="57579" y="14690"/>
                </a:lnTo>
                <a:lnTo>
                  <a:pt x="56253" y="17580"/>
                </a:lnTo>
                <a:lnTo>
                  <a:pt x="54427" y="20512"/>
                </a:lnTo>
                <a:lnTo>
                  <a:pt x="52385" y="22941"/>
                </a:lnTo>
                <a:lnTo>
                  <a:pt x="53486" y="22941"/>
                </a:lnTo>
                <a:lnTo>
                  <a:pt x="54982" y="21255"/>
                </a:lnTo>
                <a:lnTo>
                  <a:pt x="56563" y="18491"/>
                </a:lnTo>
                <a:lnTo>
                  <a:pt x="58165" y="14962"/>
                </a:lnTo>
                <a:lnTo>
                  <a:pt x="58092" y="14763"/>
                </a:lnTo>
                <a:lnTo>
                  <a:pt x="57767" y="14617"/>
                </a:lnTo>
                <a:close/>
              </a:path>
              <a:path w="60960" h="62865">
                <a:moveTo>
                  <a:pt x="51788" y="0"/>
                </a:moveTo>
                <a:lnTo>
                  <a:pt x="51432" y="41"/>
                </a:lnTo>
                <a:lnTo>
                  <a:pt x="51317" y="209"/>
                </a:lnTo>
                <a:lnTo>
                  <a:pt x="51775" y="3727"/>
                </a:lnTo>
                <a:lnTo>
                  <a:pt x="51886" y="11004"/>
                </a:lnTo>
                <a:lnTo>
                  <a:pt x="51768" y="13800"/>
                </a:lnTo>
                <a:lnTo>
                  <a:pt x="52420" y="13800"/>
                </a:lnTo>
                <a:lnTo>
                  <a:pt x="52776" y="6858"/>
                </a:lnTo>
                <a:lnTo>
                  <a:pt x="52780" y="6418"/>
                </a:lnTo>
                <a:lnTo>
                  <a:pt x="51967" y="209"/>
                </a:lnTo>
                <a:lnTo>
                  <a:pt x="51844" y="41"/>
                </a:lnTo>
                <a:close/>
              </a:path>
              <a:path w="60960" h="62865">
                <a:moveTo>
                  <a:pt x="4408" y="3298"/>
                </a:moveTo>
                <a:lnTo>
                  <a:pt x="4125" y="3528"/>
                </a:lnTo>
                <a:lnTo>
                  <a:pt x="4104" y="3727"/>
                </a:lnTo>
                <a:lnTo>
                  <a:pt x="6762" y="6963"/>
                </a:lnTo>
                <a:lnTo>
                  <a:pt x="11873" y="13046"/>
                </a:lnTo>
                <a:lnTo>
                  <a:pt x="12831" y="13046"/>
                </a:lnTo>
                <a:lnTo>
                  <a:pt x="10069" y="9842"/>
                </a:lnTo>
                <a:lnTo>
                  <a:pt x="4607" y="3319"/>
                </a:lnTo>
                <a:lnTo>
                  <a:pt x="4408" y="3298"/>
                </a:lnTo>
                <a:close/>
              </a:path>
            </a:pathLst>
          </a:custGeom>
          <a:solidFill>
            <a:srgbClr val="00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024568" y="9666874"/>
            <a:ext cx="85725" cy="107314"/>
          </a:xfrm>
          <a:custGeom>
            <a:avLst/>
            <a:gdLst/>
            <a:ahLst/>
            <a:cxnLst/>
            <a:rect l="l" t="t" r="r" b="b"/>
            <a:pathLst>
              <a:path w="85725" h="107315">
                <a:moveTo>
                  <a:pt x="85319" y="0"/>
                </a:moveTo>
                <a:lnTo>
                  <a:pt x="21394" y="38490"/>
                </a:lnTo>
                <a:lnTo>
                  <a:pt x="10656" y="46310"/>
                </a:lnTo>
                <a:lnTo>
                  <a:pt x="3523" y="54473"/>
                </a:lnTo>
                <a:lnTo>
                  <a:pt x="0" y="62979"/>
                </a:lnTo>
                <a:lnTo>
                  <a:pt x="86" y="71830"/>
                </a:lnTo>
                <a:lnTo>
                  <a:pt x="27928" y="107232"/>
                </a:lnTo>
                <a:lnTo>
                  <a:pt x="36875" y="93152"/>
                </a:lnTo>
                <a:lnTo>
                  <a:pt x="54947" y="79993"/>
                </a:lnTo>
                <a:lnTo>
                  <a:pt x="73685" y="65934"/>
                </a:lnTo>
                <a:lnTo>
                  <a:pt x="84628" y="49150"/>
                </a:lnTo>
                <a:lnTo>
                  <a:pt x="8531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024568" y="9666874"/>
            <a:ext cx="85725" cy="87630"/>
          </a:xfrm>
          <a:custGeom>
            <a:avLst/>
            <a:gdLst/>
            <a:ahLst/>
            <a:cxnLst/>
            <a:rect l="l" t="t" r="r" b="b"/>
            <a:pathLst>
              <a:path w="85725" h="87629">
                <a:moveTo>
                  <a:pt x="85319" y="0"/>
                </a:moveTo>
                <a:lnTo>
                  <a:pt x="21394" y="38490"/>
                </a:lnTo>
                <a:lnTo>
                  <a:pt x="10656" y="46310"/>
                </a:lnTo>
                <a:lnTo>
                  <a:pt x="3523" y="54473"/>
                </a:lnTo>
                <a:lnTo>
                  <a:pt x="0" y="62979"/>
                </a:lnTo>
                <a:lnTo>
                  <a:pt x="86" y="71830"/>
                </a:lnTo>
                <a:lnTo>
                  <a:pt x="12348" y="87431"/>
                </a:lnTo>
                <a:lnTo>
                  <a:pt x="25087" y="70441"/>
                </a:lnTo>
                <a:lnTo>
                  <a:pt x="45873" y="55910"/>
                </a:lnTo>
                <a:lnTo>
                  <a:pt x="68060" y="40847"/>
                </a:lnTo>
                <a:lnTo>
                  <a:pt x="85005" y="22261"/>
                </a:lnTo>
                <a:lnTo>
                  <a:pt x="85319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024821" y="9666876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89" h="107315">
                <a:moveTo>
                  <a:pt x="286" y="70018"/>
                </a:moveTo>
                <a:lnTo>
                  <a:pt x="85069" y="0"/>
                </a:lnTo>
                <a:lnTo>
                  <a:pt x="84378" y="49150"/>
                </a:lnTo>
                <a:lnTo>
                  <a:pt x="73430" y="65929"/>
                </a:lnTo>
                <a:lnTo>
                  <a:pt x="54692" y="79989"/>
                </a:lnTo>
                <a:lnTo>
                  <a:pt x="36618" y="93150"/>
                </a:lnTo>
                <a:lnTo>
                  <a:pt x="27668" y="107232"/>
                </a:lnTo>
                <a:lnTo>
                  <a:pt x="286" y="7001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026658" y="9851811"/>
            <a:ext cx="121920" cy="137160"/>
          </a:xfrm>
          <a:custGeom>
            <a:avLst/>
            <a:gdLst/>
            <a:ahLst/>
            <a:cxnLst/>
            <a:rect l="l" t="t" r="r" b="b"/>
            <a:pathLst>
              <a:path w="121920" h="137159">
                <a:moveTo>
                  <a:pt x="74437" y="0"/>
                </a:moveTo>
                <a:lnTo>
                  <a:pt x="57555" y="31341"/>
                </a:lnTo>
                <a:lnTo>
                  <a:pt x="31305" y="53544"/>
                </a:lnTo>
                <a:lnTo>
                  <a:pt x="8011" y="71728"/>
                </a:lnTo>
                <a:lnTo>
                  <a:pt x="0" y="91012"/>
                </a:lnTo>
                <a:lnTo>
                  <a:pt x="46522" y="137126"/>
                </a:lnTo>
                <a:lnTo>
                  <a:pt x="58055" y="107431"/>
                </a:lnTo>
                <a:lnTo>
                  <a:pt x="82699" y="79447"/>
                </a:lnTo>
                <a:lnTo>
                  <a:pt x="108065" y="52595"/>
                </a:lnTo>
                <a:lnTo>
                  <a:pt x="121765" y="26292"/>
                </a:lnTo>
                <a:lnTo>
                  <a:pt x="74437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26662" y="9851807"/>
            <a:ext cx="99695" cy="113664"/>
          </a:xfrm>
          <a:custGeom>
            <a:avLst/>
            <a:gdLst/>
            <a:ahLst/>
            <a:cxnLst/>
            <a:rect l="l" t="t" r="r" b="b"/>
            <a:pathLst>
              <a:path w="99695" h="113665">
                <a:moveTo>
                  <a:pt x="74437" y="0"/>
                </a:moveTo>
                <a:lnTo>
                  <a:pt x="57551" y="31347"/>
                </a:lnTo>
                <a:lnTo>
                  <a:pt x="31301" y="53553"/>
                </a:lnTo>
                <a:lnTo>
                  <a:pt x="8010" y="71738"/>
                </a:lnTo>
                <a:lnTo>
                  <a:pt x="0" y="91023"/>
                </a:lnTo>
                <a:lnTo>
                  <a:pt x="22386" y="113211"/>
                </a:lnTo>
                <a:lnTo>
                  <a:pt x="36960" y="87458"/>
                </a:lnTo>
                <a:lnTo>
                  <a:pt x="85646" y="38421"/>
                </a:lnTo>
                <a:lnTo>
                  <a:pt x="99620" y="13999"/>
                </a:lnTo>
                <a:lnTo>
                  <a:pt x="74437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26658" y="9851811"/>
            <a:ext cx="121920" cy="137160"/>
          </a:xfrm>
          <a:custGeom>
            <a:avLst/>
            <a:gdLst/>
            <a:ahLst/>
            <a:cxnLst/>
            <a:rect l="l" t="t" r="r" b="b"/>
            <a:pathLst>
              <a:path w="121920" h="137159">
                <a:moveTo>
                  <a:pt x="121765" y="26292"/>
                </a:moveTo>
                <a:lnTo>
                  <a:pt x="108065" y="52595"/>
                </a:lnTo>
                <a:lnTo>
                  <a:pt x="82699" y="79447"/>
                </a:lnTo>
                <a:lnTo>
                  <a:pt x="58055" y="107431"/>
                </a:lnTo>
                <a:lnTo>
                  <a:pt x="46522" y="137126"/>
                </a:lnTo>
                <a:lnTo>
                  <a:pt x="0" y="91012"/>
                </a:lnTo>
                <a:lnTo>
                  <a:pt x="8011" y="71728"/>
                </a:lnTo>
                <a:lnTo>
                  <a:pt x="31305" y="53544"/>
                </a:lnTo>
                <a:lnTo>
                  <a:pt x="57555" y="31341"/>
                </a:lnTo>
                <a:lnTo>
                  <a:pt x="74437" y="0"/>
                </a:lnTo>
                <a:lnTo>
                  <a:pt x="121765" y="2629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64645" y="10053153"/>
            <a:ext cx="121285" cy="81280"/>
          </a:xfrm>
          <a:custGeom>
            <a:avLst/>
            <a:gdLst/>
            <a:ahLst/>
            <a:cxnLst/>
            <a:rect l="l" t="t" r="r" b="b"/>
            <a:pathLst>
              <a:path w="121285" h="81279">
                <a:moveTo>
                  <a:pt x="77086" y="0"/>
                </a:moveTo>
                <a:lnTo>
                  <a:pt x="61638" y="14190"/>
                </a:lnTo>
                <a:lnTo>
                  <a:pt x="43306" y="24687"/>
                </a:lnTo>
                <a:lnTo>
                  <a:pt x="22592" y="32126"/>
                </a:lnTo>
                <a:lnTo>
                  <a:pt x="0" y="37140"/>
                </a:lnTo>
                <a:lnTo>
                  <a:pt x="54846" y="81002"/>
                </a:lnTo>
                <a:lnTo>
                  <a:pt x="74849" y="73537"/>
                </a:lnTo>
                <a:lnTo>
                  <a:pt x="92330" y="62712"/>
                </a:lnTo>
                <a:lnTo>
                  <a:pt x="107603" y="48829"/>
                </a:lnTo>
                <a:lnTo>
                  <a:pt x="120980" y="32187"/>
                </a:lnTo>
                <a:lnTo>
                  <a:pt x="7708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64643" y="10053149"/>
            <a:ext cx="97155" cy="62865"/>
          </a:xfrm>
          <a:custGeom>
            <a:avLst/>
            <a:gdLst/>
            <a:ahLst/>
            <a:cxnLst/>
            <a:rect l="l" t="t" r="r" b="b"/>
            <a:pathLst>
              <a:path w="97154" h="62865">
                <a:moveTo>
                  <a:pt x="77086" y="0"/>
                </a:moveTo>
                <a:lnTo>
                  <a:pt x="61638" y="14190"/>
                </a:lnTo>
                <a:lnTo>
                  <a:pt x="43306" y="24687"/>
                </a:lnTo>
                <a:lnTo>
                  <a:pt x="22592" y="32126"/>
                </a:lnTo>
                <a:lnTo>
                  <a:pt x="0" y="37140"/>
                </a:lnTo>
                <a:lnTo>
                  <a:pt x="30616" y="62511"/>
                </a:lnTo>
                <a:lnTo>
                  <a:pt x="49484" y="56754"/>
                </a:lnTo>
                <a:lnTo>
                  <a:pt x="67216" y="46735"/>
                </a:lnTo>
                <a:lnTo>
                  <a:pt x="83250" y="32630"/>
                </a:lnTo>
                <a:lnTo>
                  <a:pt x="97023" y="14617"/>
                </a:lnTo>
                <a:lnTo>
                  <a:pt x="77086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064645" y="10053153"/>
            <a:ext cx="121285" cy="81280"/>
          </a:xfrm>
          <a:custGeom>
            <a:avLst/>
            <a:gdLst/>
            <a:ahLst/>
            <a:cxnLst/>
            <a:rect l="l" t="t" r="r" b="b"/>
            <a:pathLst>
              <a:path w="121285" h="81279">
                <a:moveTo>
                  <a:pt x="120980" y="32187"/>
                </a:moveTo>
                <a:lnTo>
                  <a:pt x="107603" y="48829"/>
                </a:lnTo>
                <a:lnTo>
                  <a:pt x="92330" y="62712"/>
                </a:lnTo>
                <a:lnTo>
                  <a:pt x="74849" y="73537"/>
                </a:lnTo>
                <a:lnTo>
                  <a:pt x="54846" y="81002"/>
                </a:lnTo>
                <a:lnTo>
                  <a:pt x="0" y="37140"/>
                </a:lnTo>
                <a:lnTo>
                  <a:pt x="22592" y="32126"/>
                </a:lnTo>
                <a:lnTo>
                  <a:pt x="43306" y="24687"/>
                </a:lnTo>
                <a:lnTo>
                  <a:pt x="61638" y="14190"/>
                </a:lnTo>
                <a:lnTo>
                  <a:pt x="77086" y="0"/>
                </a:lnTo>
                <a:lnTo>
                  <a:pt x="120980" y="321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088698" y="9553608"/>
            <a:ext cx="0" cy="233679"/>
          </a:xfrm>
          <a:custGeom>
            <a:avLst/>
            <a:gdLst/>
            <a:ahLst/>
            <a:cxnLst/>
            <a:rect l="l" t="t" r="r" b="b"/>
            <a:pathLst>
              <a:path h="233679">
                <a:moveTo>
                  <a:pt x="0" y="0"/>
                </a:moveTo>
                <a:lnTo>
                  <a:pt x="0" y="233396"/>
                </a:lnTo>
              </a:path>
            </a:pathLst>
          </a:custGeom>
          <a:ln w="4188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75285" y="9821875"/>
            <a:ext cx="19050" cy="201295"/>
          </a:xfrm>
          <a:custGeom>
            <a:avLst/>
            <a:gdLst/>
            <a:ahLst/>
            <a:cxnLst/>
            <a:rect l="l" t="t" r="r" b="b"/>
            <a:pathLst>
              <a:path w="19050" h="201295">
                <a:moveTo>
                  <a:pt x="0" y="0"/>
                </a:moveTo>
                <a:lnTo>
                  <a:pt x="18774" y="73327"/>
                </a:lnTo>
                <a:lnTo>
                  <a:pt x="16093" y="201198"/>
                </a:lnTo>
              </a:path>
            </a:pathLst>
          </a:custGeom>
          <a:ln w="5936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88698" y="9684164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834"/>
                </a:lnTo>
              </a:path>
            </a:pathLst>
          </a:custGeom>
          <a:ln w="5936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124467" y="10073151"/>
            <a:ext cx="115570" cy="71120"/>
          </a:xfrm>
          <a:custGeom>
            <a:avLst/>
            <a:gdLst/>
            <a:ahLst/>
            <a:cxnLst/>
            <a:rect l="l" t="t" r="r" b="b"/>
            <a:pathLst>
              <a:path w="115570" h="71120">
                <a:moveTo>
                  <a:pt x="0" y="0"/>
                </a:moveTo>
                <a:lnTo>
                  <a:pt x="26090" y="21499"/>
                </a:lnTo>
                <a:lnTo>
                  <a:pt x="53461" y="40051"/>
                </a:lnTo>
                <a:lnTo>
                  <a:pt x="82941" y="56239"/>
                </a:lnTo>
                <a:lnTo>
                  <a:pt x="115357" y="70647"/>
                </a:lnTo>
              </a:path>
            </a:pathLst>
          </a:custGeom>
          <a:ln w="7423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92410" y="9749032"/>
            <a:ext cx="86018" cy="8011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19216" y="9732879"/>
            <a:ext cx="159695" cy="1515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999222" y="9789929"/>
            <a:ext cx="98794" cy="11006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93706" y="9604462"/>
            <a:ext cx="80081" cy="750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992828" y="9641316"/>
            <a:ext cx="98049" cy="10411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45044" y="9490840"/>
            <a:ext cx="77536" cy="7714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80955" y="9831275"/>
            <a:ext cx="95892" cy="12452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025481" y="9915440"/>
            <a:ext cx="161869" cy="17193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002598" y="9874076"/>
            <a:ext cx="95777" cy="9661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005994" y="9556898"/>
            <a:ext cx="106287" cy="15016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063737" y="10087570"/>
            <a:ext cx="301625" cy="143510"/>
          </a:xfrm>
          <a:custGeom>
            <a:avLst/>
            <a:gdLst/>
            <a:ahLst/>
            <a:cxnLst/>
            <a:rect l="l" t="t" r="r" b="b"/>
            <a:pathLst>
              <a:path w="301625" h="143509">
                <a:moveTo>
                  <a:pt x="0" y="0"/>
                </a:moveTo>
                <a:lnTo>
                  <a:pt x="14376" y="49139"/>
                </a:lnTo>
                <a:lnTo>
                  <a:pt x="42972" y="86238"/>
                </a:lnTo>
                <a:lnTo>
                  <a:pt x="93894" y="105297"/>
                </a:lnTo>
                <a:lnTo>
                  <a:pt x="144644" y="120188"/>
                </a:lnTo>
                <a:lnTo>
                  <a:pt x="195295" y="131240"/>
                </a:lnTo>
                <a:lnTo>
                  <a:pt x="245922" y="138783"/>
                </a:lnTo>
                <a:lnTo>
                  <a:pt x="296598" y="143147"/>
                </a:lnTo>
                <a:lnTo>
                  <a:pt x="301477" y="62898"/>
                </a:lnTo>
                <a:lnTo>
                  <a:pt x="240596" y="59722"/>
                </a:lnTo>
                <a:lnTo>
                  <a:pt x="180898" y="53118"/>
                </a:lnTo>
                <a:lnTo>
                  <a:pt x="124685" y="43464"/>
                </a:lnTo>
                <a:lnTo>
                  <a:pt x="74263" y="31140"/>
                </a:lnTo>
                <a:lnTo>
                  <a:pt x="31933" y="16526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063737" y="10087570"/>
            <a:ext cx="301625" cy="106045"/>
          </a:xfrm>
          <a:custGeom>
            <a:avLst/>
            <a:gdLst/>
            <a:ahLst/>
            <a:cxnLst/>
            <a:rect l="l" t="t" r="r" b="b"/>
            <a:pathLst>
              <a:path w="301625" h="106045">
                <a:moveTo>
                  <a:pt x="0" y="0"/>
                </a:moveTo>
                <a:lnTo>
                  <a:pt x="12271" y="43181"/>
                </a:lnTo>
                <a:lnTo>
                  <a:pt x="82627" y="65615"/>
                </a:lnTo>
                <a:lnTo>
                  <a:pt x="134079" y="78167"/>
                </a:lnTo>
                <a:lnTo>
                  <a:pt x="190310" y="89863"/>
                </a:lnTo>
                <a:lnTo>
                  <a:pt x="246765" y="99391"/>
                </a:lnTo>
                <a:lnTo>
                  <a:pt x="298891" y="105441"/>
                </a:lnTo>
                <a:lnTo>
                  <a:pt x="301477" y="62898"/>
                </a:lnTo>
                <a:lnTo>
                  <a:pt x="240596" y="59722"/>
                </a:lnTo>
                <a:lnTo>
                  <a:pt x="180898" y="53118"/>
                </a:lnTo>
                <a:lnTo>
                  <a:pt x="124685" y="43464"/>
                </a:lnTo>
                <a:lnTo>
                  <a:pt x="74263" y="31140"/>
                </a:lnTo>
                <a:lnTo>
                  <a:pt x="31933" y="16526"/>
                </a:lnTo>
                <a:lnTo>
                  <a:pt x="0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063737" y="10087570"/>
            <a:ext cx="301625" cy="143510"/>
          </a:xfrm>
          <a:custGeom>
            <a:avLst/>
            <a:gdLst/>
            <a:ahLst/>
            <a:cxnLst/>
            <a:rect l="l" t="t" r="r" b="b"/>
            <a:pathLst>
              <a:path w="301625" h="143509">
                <a:moveTo>
                  <a:pt x="301477" y="62898"/>
                </a:moveTo>
                <a:lnTo>
                  <a:pt x="240596" y="59722"/>
                </a:lnTo>
                <a:lnTo>
                  <a:pt x="180898" y="53118"/>
                </a:lnTo>
                <a:lnTo>
                  <a:pt x="124685" y="43464"/>
                </a:lnTo>
                <a:lnTo>
                  <a:pt x="74263" y="31140"/>
                </a:lnTo>
                <a:lnTo>
                  <a:pt x="31933" y="16526"/>
                </a:lnTo>
                <a:lnTo>
                  <a:pt x="0" y="0"/>
                </a:lnTo>
                <a:lnTo>
                  <a:pt x="2458" y="11337"/>
                </a:lnTo>
                <a:lnTo>
                  <a:pt x="14376" y="49139"/>
                </a:lnTo>
                <a:lnTo>
                  <a:pt x="42972" y="86238"/>
                </a:lnTo>
                <a:lnTo>
                  <a:pt x="93894" y="105297"/>
                </a:lnTo>
                <a:lnTo>
                  <a:pt x="144644" y="120188"/>
                </a:lnTo>
                <a:lnTo>
                  <a:pt x="195295" y="131240"/>
                </a:lnTo>
                <a:lnTo>
                  <a:pt x="245922" y="138783"/>
                </a:lnTo>
                <a:lnTo>
                  <a:pt x="296598" y="143147"/>
                </a:lnTo>
                <a:lnTo>
                  <a:pt x="297817" y="123084"/>
                </a:lnTo>
                <a:lnTo>
                  <a:pt x="299038" y="103023"/>
                </a:lnTo>
                <a:lnTo>
                  <a:pt x="300258" y="82961"/>
                </a:lnTo>
                <a:lnTo>
                  <a:pt x="301477" y="6289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030433" y="10005370"/>
            <a:ext cx="109357" cy="11017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030441" y="10005373"/>
            <a:ext cx="109855" cy="110489"/>
          </a:xfrm>
          <a:custGeom>
            <a:avLst/>
            <a:gdLst/>
            <a:ahLst/>
            <a:cxnLst/>
            <a:rect l="l" t="t" r="r" b="b"/>
            <a:pathLst>
              <a:path w="109854" h="110490">
                <a:moveTo>
                  <a:pt x="5497" y="37454"/>
                </a:moveTo>
                <a:lnTo>
                  <a:pt x="10502" y="44888"/>
                </a:lnTo>
                <a:lnTo>
                  <a:pt x="15235" y="52249"/>
                </a:lnTo>
                <a:lnTo>
                  <a:pt x="11758" y="55076"/>
                </a:lnTo>
                <a:lnTo>
                  <a:pt x="15119" y="59558"/>
                </a:lnTo>
                <a:lnTo>
                  <a:pt x="21905" y="63516"/>
                </a:lnTo>
                <a:lnTo>
                  <a:pt x="20355" y="66395"/>
                </a:lnTo>
                <a:lnTo>
                  <a:pt x="26899" y="70332"/>
                </a:lnTo>
                <a:lnTo>
                  <a:pt x="26784" y="72772"/>
                </a:lnTo>
                <a:lnTo>
                  <a:pt x="21077" y="73987"/>
                </a:lnTo>
                <a:lnTo>
                  <a:pt x="15926" y="76542"/>
                </a:lnTo>
                <a:lnTo>
                  <a:pt x="14627" y="79138"/>
                </a:lnTo>
                <a:lnTo>
                  <a:pt x="11559" y="80929"/>
                </a:lnTo>
                <a:lnTo>
                  <a:pt x="14816" y="82468"/>
                </a:lnTo>
                <a:lnTo>
                  <a:pt x="15256" y="84887"/>
                </a:lnTo>
                <a:lnTo>
                  <a:pt x="11685" y="86709"/>
                </a:lnTo>
                <a:lnTo>
                  <a:pt x="8963" y="88478"/>
                </a:lnTo>
                <a:lnTo>
                  <a:pt x="7361" y="91327"/>
                </a:lnTo>
                <a:lnTo>
                  <a:pt x="3779" y="92876"/>
                </a:lnTo>
                <a:lnTo>
                  <a:pt x="5790" y="95463"/>
                </a:lnTo>
                <a:lnTo>
                  <a:pt x="18062" y="95201"/>
                </a:lnTo>
                <a:lnTo>
                  <a:pt x="14763" y="99400"/>
                </a:lnTo>
                <a:lnTo>
                  <a:pt x="18334" y="100698"/>
                </a:lnTo>
                <a:lnTo>
                  <a:pt x="26920" y="98646"/>
                </a:lnTo>
                <a:lnTo>
                  <a:pt x="24554" y="104028"/>
                </a:lnTo>
                <a:lnTo>
                  <a:pt x="27957" y="105159"/>
                </a:lnTo>
                <a:lnTo>
                  <a:pt x="35286" y="103368"/>
                </a:lnTo>
                <a:lnTo>
                  <a:pt x="34574" y="107734"/>
                </a:lnTo>
                <a:lnTo>
                  <a:pt x="39621" y="108551"/>
                </a:lnTo>
                <a:lnTo>
                  <a:pt x="48522" y="107043"/>
                </a:lnTo>
                <a:lnTo>
                  <a:pt x="49705" y="110174"/>
                </a:lnTo>
                <a:lnTo>
                  <a:pt x="55370" y="109494"/>
                </a:lnTo>
                <a:lnTo>
                  <a:pt x="63097" y="105148"/>
                </a:lnTo>
                <a:lnTo>
                  <a:pt x="66699" y="108132"/>
                </a:lnTo>
                <a:lnTo>
                  <a:pt x="86297" y="99871"/>
                </a:lnTo>
                <a:lnTo>
                  <a:pt x="98915" y="87045"/>
                </a:lnTo>
                <a:lnTo>
                  <a:pt x="106088" y="70657"/>
                </a:lnTo>
                <a:lnTo>
                  <a:pt x="109347" y="51705"/>
                </a:lnTo>
                <a:lnTo>
                  <a:pt x="105106" y="51851"/>
                </a:lnTo>
                <a:lnTo>
                  <a:pt x="107253" y="45831"/>
                </a:lnTo>
                <a:lnTo>
                  <a:pt x="106216" y="42888"/>
                </a:lnTo>
                <a:lnTo>
                  <a:pt x="102091" y="41653"/>
                </a:lnTo>
                <a:lnTo>
                  <a:pt x="101368" y="30072"/>
                </a:lnTo>
                <a:lnTo>
                  <a:pt x="95075" y="24564"/>
                </a:lnTo>
                <a:lnTo>
                  <a:pt x="91159" y="25695"/>
                </a:lnTo>
                <a:lnTo>
                  <a:pt x="88039" y="18554"/>
                </a:lnTo>
                <a:lnTo>
                  <a:pt x="83683" y="15329"/>
                </a:lnTo>
                <a:lnTo>
                  <a:pt x="81400" y="18093"/>
                </a:lnTo>
                <a:lnTo>
                  <a:pt x="78741" y="13559"/>
                </a:lnTo>
                <a:lnTo>
                  <a:pt x="74636" y="10114"/>
                </a:lnTo>
                <a:lnTo>
                  <a:pt x="70908" y="10491"/>
                </a:lnTo>
                <a:lnTo>
                  <a:pt x="67579" y="3225"/>
                </a:lnTo>
                <a:lnTo>
                  <a:pt x="60270" y="0"/>
                </a:lnTo>
                <a:lnTo>
                  <a:pt x="59485" y="5539"/>
                </a:lnTo>
                <a:lnTo>
                  <a:pt x="57212" y="8680"/>
                </a:lnTo>
                <a:lnTo>
                  <a:pt x="53904" y="9716"/>
                </a:lnTo>
                <a:lnTo>
                  <a:pt x="53977" y="13695"/>
                </a:lnTo>
                <a:lnTo>
                  <a:pt x="51422" y="14962"/>
                </a:lnTo>
                <a:lnTo>
                  <a:pt x="51171" y="18240"/>
                </a:lnTo>
                <a:lnTo>
                  <a:pt x="52459" y="24428"/>
                </a:lnTo>
                <a:lnTo>
                  <a:pt x="49412" y="24920"/>
                </a:lnTo>
                <a:lnTo>
                  <a:pt x="42019" y="19727"/>
                </a:lnTo>
                <a:lnTo>
                  <a:pt x="39129" y="21643"/>
                </a:lnTo>
                <a:lnTo>
                  <a:pt x="28889" y="16774"/>
                </a:lnTo>
                <a:lnTo>
                  <a:pt x="23496" y="17570"/>
                </a:lnTo>
                <a:lnTo>
                  <a:pt x="20892" y="20816"/>
                </a:lnTo>
                <a:lnTo>
                  <a:pt x="13817" y="21236"/>
                </a:lnTo>
                <a:lnTo>
                  <a:pt x="5707" y="20778"/>
                </a:lnTo>
                <a:lnTo>
                  <a:pt x="0" y="21392"/>
                </a:lnTo>
                <a:lnTo>
                  <a:pt x="5402" y="26658"/>
                </a:lnTo>
                <a:lnTo>
                  <a:pt x="9978" y="32355"/>
                </a:lnTo>
                <a:lnTo>
                  <a:pt x="5497" y="37454"/>
                </a:lnTo>
                <a:close/>
              </a:path>
            </a:pathLst>
          </a:custGeom>
          <a:ln w="3175">
            <a:solidFill>
              <a:srgbClr val="00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039534" y="10016763"/>
            <a:ext cx="89535" cy="86360"/>
          </a:xfrm>
          <a:custGeom>
            <a:avLst/>
            <a:gdLst/>
            <a:ahLst/>
            <a:cxnLst/>
            <a:rect l="l" t="t" r="r" b="b"/>
            <a:pathLst>
              <a:path w="89535" h="86359">
                <a:moveTo>
                  <a:pt x="73695" y="75662"/>
                </a:moveTo>
                <a:lnTo>
                  <a:pt x="45977" y="75662"/>
                </a:lnTo>
                <a:lnTo>
                  <a:pt x="52385" y="76552"/>
                </a:lnTo>
                <a:lnTo>
                  <a:pt x="60165" y="77118"/>
                </a:lnTo>
                <a:lnTo>
                  <a:pt x="56600" y="80154"/>
                </a:lnTo>
                <a:lnTo>
                  <a:pt x="52815" y="82688"/>
                </a:lnTo>
                <a:lnTo>
                  <a:pt x="48637" y="85149"/>
                </a:lnTo>
                <a:lnTo>
                  <a:pt x="48574" y="85421"/>
                </a:lnTo>
                <a:lnTo>
                  <a:pt x="48825" y="85850"/>
                </a:lnTo>
                <a:lnTo>
                  <a:pt x="49097" y="85913"/>
                </a:lnTo>
                <a:lnTo>
                  <a:pt x="53893" y="83086"/>
                </a:lnTo>
                <a:lnTo>
                  <a:pt x="58396" y="80793"/>
                </a:lnTo>
                <a:lnTo>
                  <a:pt x="62437" y="77222"/>
                </a:lnTo>
                <a:lnTo>
                  <a:pt x="88749" y="77222"/>
                </a:lnTo>
                <a:lnTo>
                  <a:pt x="89222" y="76552"/>
                </a:lnTo>
                <a:lnTo>
                  <a:pt x="88761" y="76144"/>
                </a:lnTo>
                <a:lnTo>
                  <a:pt x="88738" y="75976"/>
                </a:lnTo>
                <a:lnTo>
                  <a:pt x="79086" y="75976"/>
                </a:lnTo>
                <a:lnTo>
                  <a:pt x="73695" y="75662"/>
                </a:lnTo>
                <a:close/>
              </a:path>
              <a:path w="89535" h="86359">
                <a:moveTo>
                  <a:pt x="38644" y="76133"/>
                </a:moveTo>
                <a:lnTo>
                  <a:pt x="37183" y="76144"/>
                </a:lnTo>
                <a:lnTo>
                  <a:pt x="34319" y="79474"/>
                </a:lnTo>
                <a:lnTo>
                  <a:pt x="30784" y="82573"/>
                </a:lnTo>
                <a:lnTo>
                  <a:pt x="27171" y="84981"/>
                </a:lnTo>
                <a:lnTo>
                  <a:pt x="27213" y="85421"/>
                </a:lnTo>
                <a:lnTo>
                  <a:pt x="27381" y="85672"/>
                </a:lnTo>
                <a:lnTo>
                  <a:pt x="27664" y="85725"/>
                </a:lnTo>
                <a:lnTo>
                  <a:pt x="32196" y="82688"/>
                </a:lnTo>
                <a:lnTo>
                  <a:pt x="35475" y="80018"/>
                </a:lnTo>
                <a:lnTo>
                  <a:pt x="38644" y="76133"/>
                </a:lnTo>
                <a:close/>
              </a:path>
              <a:path w="89535" h="86359">
                <a:moveTo>
                  <a:pt x="13936" y="71285"/>
                </a:moveTo>
                <a:lnTo>
                  <a:pt x="13685" y="71411"/>
                </a:lnTo>
                <a:lnTo>
                  <a:pt x="13654" y="72133"/>
                </a:lnTo>
                <a:lnTo>
                  <a:pt x="17748" y="73484"/>
                </a:lnTo>
                <a:lnTo>
                  <a:pt x="21255" y="75180"/>
                </a:lnTo>
                <a:lnTo>
                  <a:pt x="24679" y="77317"/>
                </a:lnTo>
                <a:lnTo>
                  <a:pt x="19360" y="78426"/>
                </a:lnTo>
                <a:lnTo>
                  <a:pt x="13413" y="79474"/>
                </a:lnTo>
                <a:lnTo>
                  <a:pt x="6167" y="79704"/>
                </a:lnTo>
                <a:lnTo>
                  <a:pt x="5978" y="79903"/>
                </a:lnTo>
                <a:lnTo>
                  <a:pt x="5989" y="80395"/>
                </a:lnTo>
                <a:lnTo>
                  <a:pt x="6198" y="80583"/>
                </a:lnTo>
                <a:lnTo>
                  <a:pt x="15046" y="80311"/>
                </a:lnTo>
                <a:lnTo>
                  <a:pt x="30438" y="76981"/>
                </a:lnTo>
                <a:lnTo>
                  <a:pt x="26229" y="76981"/>
                </a:lnTo>
                <a:lnTo>
                  <a:pt x="22428" y="74531"/>
                </a:lnTo>
                <a:lnTo>
                  <a:pt x="18470" y="72783"/>
                </a:lnTo>
                <a:lnTo>
                  <a:pt x="13936" y="71285"/>
                </a:lnTo>
                <a:close/>
              </a:path>
              <a:path w="89535" h="86359">
                <a:moveTo>
                  <a:pt x="88218" y="77955"/>
                </a:moveTo>
                <a:lnTo>
                  <a:pt x="87662" y="77955"/>
                </a:lnTo>
                <a:lnTo>
                  <a:pt x="87997" y="78248"/>
                </a:lnTo>
                <a:lnTo>
                  <a:pt x="88218" y="77955"/>
                </a:lnTo>
                <a:close/>
              </a:path>
              <a:path w="89535" h="86359">
                <a:moveTo>
                  <a:pt x="88749" y="77222"/>
                </a:moveTo>
                <a:lnTo>
                  <a:pt x="62437" y="77222"/>
                </a:lnTo>
                <a:lnTo>
                  <a:pt x="64814" y="77400"/>
                </a:lnTo>
                <a:lnTo>
                  <a:pt x="73243" y="77693"/>
                </a:lnTo>
                <a:lnTo>
                  <a:pt x="80699" y="78060"/>
                </a:lnTo>
                <a:lnTo>
                  <a:pt x="87662" y="77955"/>
                </a:lnTo>
                <a:lnTo>
                  <a:pt x="88218" y="77955"/>
                </a:lnTo>
                <a:lnTo>
                  <a:pt x="88749" y="77222"/>
                </a:lnTo>
                <a:close/>
              </a:path>
              <a:path w="89535" h="86359">
                <a:moveTo>
                  <a:pt x="35014" y="68018"/>
                </a:moveTo>
                <a:lnTo>
                  <a:pt x="34763" y="68134"/>
                </a:lnTo>
                <a:lnTo>
                  <a:pt x="34700" y="68846"/>
                </a:lnTo>
                <a:lnTo>
                  <a:pt x="38878" y="70448"/>
                </a:lnTo>
                <a:lnTo>
                  <a:pt x="42124" y="72364"/>
                </a:lnTo>
                <a:lnTo>
                  <a:pt x="45464" y="74626"/>
                </a:lnTo>
                <a:lnTo>
                  <a:pt x="40072" y="74688"/>
                </a:lnTo>
                <a:lnTo>
                  <a:pt x="34547" y="75180"/>
                </a:lnTo>
                <a:lnTo>
                  <a:pt x="26229" y="76981"/>
                </a:lnTo>
                <a:lnTo>
                  <a:pt x="30438" y="76981"/>
                </a:lnTo>
                <a:lnTo>
                  <a:pt x="31454" y="76762"/>
                </a:lnTo>
                <a:lnTo>
                  <a:pt x="34396" y="76353"/>
                </a:lnTo>
                <a:lnTo>
                  <a:pt x="37192" y="76133"/>
                </a:lnTo>
                <a:lnTo>
                  <a:pt x="38644" y="76133"/>
                </a:lnTo>
                <a:lnTo>
                  <a:pt x="45977" y="75662"/>
                </a:lnTo>
                <a:lnTo>
                  <a:pt x="73695" y="75662"/>
                </a:lnTo>
                <a:lnTo>
                  <a:pt x="72437" y="75589"/>
                </a:lnTo>
                <a:lnTo>
                  <a:pt x="59244" y="75128"/>
                </a:lnTo>
                <a:lnTo>
                  <a:pt x="53359" y="74667"/>
                </a:lnTo>
                <a:lnTo>
                  <a:pt x="47548" y="74615"/>
                </a:lnTo>
                <a:lnTo>
                  <a:pt x="43705" y="71976"/>
                </a:lnTo>
                <a:lnTo>
                  <a:pt x="39674" y="69788"/>
                </a:lnTo>
                <a:lnTo>
                  <a:pt x="35014" y="68018"/>
                </a:lnTo>
                <a:close/>
              </a:path>
              <a:path w="89535" h="86359">
                <a:moveTo>
                  <a:pt x="67207" y="58521"/>
                </a:moveTo>
                <a:lnTo>
                  <a:pt x="64176" y="58521"/>
                </a:lnTo>
                <a:lnTo>
                  <a:pt x="69570" y="62754"/>
                </a:lnTo>
                <a:lnTo>
                  <a:pt x="74899" y="67064"/>
                </a:lnTo>
                <a:lnTo>
                  <a:pt x="80770" y="71976"/>
                </a:lnTo>
                <a:lnTo>
                  <a:pt x="85348" y="75913"/>
                </a:lnTo>
                <a:lnTo>
                  <a:pt x="79086" y="75976"/>
                </a:lnTo>
                <a:lnTo>
                  <a:pt x="88738" y="75976"/>
                </a:lnTo>
                <a:lnTo>
                  <a:pt x="88489" y="74165"/>
                </a:lnTo>
                <a:lnTo>
                  <a:pt x="86499" y="74165"/>
                </a:lnTo>
                <a:lnTo>
                  <a:pt x="81234" y="69688"/>
                </a:lnTo>
                <a:lnTo>
                  <a:pt x="75902" y="65316"/>
                </a:lnTo>
                <a:lnTo>
                  <a:pt x="69922" y="60598"/>
                </a:lnTo>
                <a:lnTo>
                  <a:pt x="67207" y="58521"/>
                </a:lnTo>
                <a:close/>
              </a:path>
              <a:path w="89535" h="86359">
                <a:moveTo>
                  <a:pt x="61453" y="31255"/>
                </a:moveTo>
                <a:lnTo>
                  <a:pt x="61202" y="31391"/>
                </a:lnTo>
                <a:lnTo>
                  <a:pt x="61146" y="32019"/>
                </a:lnTo>
                <a:lnTo>
                  <a:pt x="68762" y="34428"/>
                </a:lnTo>
                <a:lnTo>
                  <a:pt x="75390" y="38909"/>
                </a:lnTo>
                <a:lnTo>
                  <a:pt x="86499" y="74165"/>
                </a:lnTo>
                <a:lnTo>
                  <a:pt x="88489" y="74165"/>
                </a:lnTo>
                <a:lnTo>
                  <a:pt x="87623" y="68018"/>
                </a:lnTo>
                <a:lnTo>
                  <a:pt x="86061" y="60598"/>
                </a:lnTo>
                <a:lnTo>
                  <a:pt x="84015" y="53066"/>
                </a:lnTo>
                <a:lnTo>
                  <a:pt x="81735" y="45964"/>
                </a:lnTo>
                <a:lnTo>
                  <a:pt x="81778" y="45401"/>
                </a:lnTo>
                <a:lnTo>
                  <a:pt x="82375" y="43328"/>
                </a:lnTo>
                <a:lnTo>
                  <a:pt x="80803" y="43328"/>
                </a:lnTo>
                <a:lnTo>
                  <a:pt x="79945" y="41129"/>
                </a:lnTo>
                <a:lnTo>
                  <a:pt x="78322" y="41129"/>
                </a:lnTo>
                <a:lnTo>
                  <a:pt x="73809" y="36114"/>
                </a:lnTo>
                <a:lnTo>
                  <a:pt x="68238" y="33339"/>
                </a:lnTo>
                <a:lnTo>
                  <a:pt x="61453" y="31255"/>
                </a:lnTo>
                <a:close/>
              </a:path>
              <a:path w="89535" h="86359">
                <a:moveTo>
                  <a:pt x="27109" y="60008"/>
                </a:moveTo>
                <a:lnTo>
                  <a:pt x="26878" y="60176"/>
                </a:lnTo>
                <a:lnTo>
                  <a:pt x="26908" y="60790"/>
                </a:lnTo>
                <a:lnTo>
                  <a:pt x="36611" y="61920"/>
                </a:lnTo>
                <a:lnTo>
                  <a:pt x="45849" y="62068"/>
                </a:lnTo>
                <a:lnTo>
                  <a:pt x="55012" y="61043"/>
                </a:lnTo>
                <a:lnTo>
                  <a:pt x="55660" y="60865"/>
                </a:lnTo>
                <a:lnTo>
                  <a:pt x="36206" y="60865"/>
                </a:lnTo>
                <a:lnTo>
                  <a:pt x="27109" y="60008"/>
                </a:lnTo>
                <a:close/>
              </a:path>
              <a:path w="89535" h="86359">
                <a:moveTo>
                  <a:pt x="49117" y="45401"/>
                </a:moveTo>
                <a:lnTo>
                  <a:pt x="46438" y="45401"/>
                </a:lnTo>
                <a:lnTo>
                  <a:pt x="51914" y="49275"/>
                </a:lnTo>
                <a:lnTo>
                  <a:pt x="57328" y="53254"/>
                </a:lnTo>
                <a:lnTo>
                  <a:pt x="62647" y="57338"/>
                </a:lnTo>
                <a:lnTo>
                  <a:pt x="53973" y="59664"/>
                </a:lnTo>
                <a:lnTo>
                  <a:pt x="45120" y="60790"/>
                </a:lnTo>
                <a:lnTo>
                  <a:pt x="36206" y="60865"/>
                </a:lnTo>
                <a:lnTo>
                  <a:pt x="55660" y="60865"/>
                </a:lnTo>
                <a:lnTo>
                  <a:pt x="64176" y="58521"/>
                </a:lnTo>
                <a:lnTo>
                  <a:pt x="67207" y="58521"/>
                </a:lnTo>
                <a:lnTo>
                  <a:pt x="65045" y="56867"/>
                </a:lnTo>
                <a:lnTo>
                  <a:pt x="64604" y="55328"/>
                </a:lnTo>
                <a:lnTo>
                  <a:pt x="62992" y="55328"/>
                </a:lnTo>
                <a:lnTo>
                  <a:pt x="57579" y="51317"/>
                </a:lnTo>
                <a:lnTo>
                  <a:pt x="52082" y="47422"/>
                </a:lnTo>
                <a:lnTo>
                  <a:pt x="49117" y="45401"/>
                </a:lnTo>
                <a:close/>
              </a:path>
              <a:path w="89535" h="86359">
                <a:moveTo>
                  <a:pt x="52825" y="31444"/>
                </a:moveTo>
                <a:lnTo>
                  <a:pt x="52438" y="31737"/>
                </a:lnTo>
                <a:lnTo>
                  <a:pt x="52458" y="32103"/>
                </a:lnTo>
                <a:lnTo>
                  <a:pt x="57523" y="38909"/>
                </a:lnTo>
                <a:lnTo>
                  <a:pt x="60867" y="47066"/>
                </a:lnTo>
                <a:lnTo>
                  <a:pt x="62992" y="55328"/>
                </a:lnTo>
                <a:lnTo>
                  <a:pt x="64604" y="55328"/>
                </a:lnTo>
                <a:lnTo>
                  <a:pt x="63058" y="49931"/>
                </a:lnTo>
                <a:lnTo>
                  <a:pt x="60461" y="43537"/>
                </a:lnTo>
                <a:lnTo>
                  <a:pt x="57208" y="37513"/>
                </a:lnTo>
                <a:lnTo>
                  <a:pt x="53108" y="31485"/>
                </a:lnTo>
                <a:lnTo>
                  <a:pt x="52825" y="31444"/>
                </a:lnTo>
                <a:close/>
              </a:path>
              <a:path w="89535" h="86359">
                <a:moveTo>
                  <a:pt x="9465" y="40658"/>
                </a:moveTo>
                <a:lnTo>
                  <a:pt x="9214" y="40784"/>
                </a:lnTo>
                <a:lnTo>
                  <a:pt x="9193" y="41496"/>
                </a:lnTo>
                <a:lnTo>
                  <a:pt x="9423" y="41579"/>
                </a:lnTo>
                <a:lnTo>
                  <a:pt x="18591" y="44244"/>
                </a:lnTo>
                <a:lnTo>
                  <a:pt x="27664" y="45964"/>
                </a:lnTo>
                <a:lnTo>
                  <a:pt x="36870" y="46447"/>
                </a:lnTo>
                <a:lnTo>
                  <a:pt x="46438" y="45401"/>
                </a:lnTo>
                <a:lnTo>
                  <a:pt x="49117" y="45401"/>
                </a:lnTo>
                <a:lnTo>
                  <a:pt x="48431" y="44934"/>
                </a:lnTo>
                <a:lnTo>
                  <a:pt x="35660" y="44934"/>
                </a:lnTo>
                <a:lnTo>
                  <a:pt x="26899" y="44558"/>
                </a:lnTo>
                <a:lnTo>
                  <a:pt x="18256" y="43107"/>
                </a:lnTo>
                <a:lnTo>
                  <a:pt x="9465" y="40658"/>
                </a:lnTo>
                <a:close/>
              </a:path>
              <a:path w="89535" h="86359">
                <a:moveTo>
                  <a:pt x="523" y="14994"/>
                </a:moveTo>
                <a:lnTo>
                  <a:pt x="251" y="15067"/>
                </a:lnTo>
                <a:lnTo>
                  <a:pt x="0" y="15486"/>
                </a:lnTo>
                <a:lnTo>
                  <a:pt x="73" y="15758"/>
                </a:lnTo>
                <a:lnTo>
                  <a:pt x="11533" y="22562"/>
                </a:lnTo>
                <a:lnTo>
                  <a:pt x="22682" y="29484"/>
                </a:lnTo>
                <a:lnTo>
                  <a:pt x="33701" y="36656"/>
                </a:lnTo>
                <a:lnTo>
                  <a:pt x="44564" y="44082"/>
                </a:lnTo>
                <a:lnTo>
                  <a:pt x="35660" y="44934"/>
                </a:lnTo>
                <a:lnTo>
                  <a:pt x="48431" y="44934"/>
                </a:lnTo>
                <a:lnTo>
                  <a:pt x="46522" y="43632"/>
                </a:lnTo>
                <a:lnTo>
                  <a:pt x="43688" y="40250"/>
                </a:lnTo>
                <a:lnTo>
                  <a:pt x="41485" y="40250"/>
                </a:lnTo>
                <a:lnTo>
                  <a:pt x="35482" y="36310"/>
                </a:lnTo>
                <a:lnTo>
                  <a:pt x="29427" y="32436"/>
                </a:lnTo>
                <a:lnTo>
                  <a:pt x="23322" y="28620"/>
                </a:lnTo>
                <a:lnTo>
                  <a:pt x="17172" y="24857"/>
                </a:lnTo>
                <a:lnTo>
                  <a:pt x="16152" y="23454"/>
                </a:lnTo>
                <a:lnTo>
                  <a:pt x="14858" y="23454"/>
                </a:lnTo>
                <a:lnTo>
                  <a:pt x="9544" y="20274"/>
                </a:lnTo>
                <a:lnTo>
                  <a:pt x="5465" y="17863"/>
                </a:lnTo>
                <a:lnTo>
                  <a:pt x="523" y="14994"/>
                </a:lnTo>
                <a:close/>
              </a:path>
              <a:path w="89535" h="86359">
                <a:moveTo>
                  <a:pt x="83693" y="27276"/>
                </a:moveTo>
                <a:lnTo>
                  <a:pt x="83484" y="27465"/>
                </a:lnTo>
                <a:lnTo>
                  <a:pt x="83159" y="33108"/>
                </a:lnTo>
                <a:lnTo>
                  <a:pt x="82185" y="38051"/>
                </a:lnTo>
                <a:lnTo>
                  <a:pt x="80803" y="43328"/>
                </a:lnTo>
                <a:lnTo>
                  <a:pt x="82375" y="43328"/>
                </a:lnTo>
                <a:lnTo>
                  <a:pt x="83463" y="39548"/>
                </a:lnTo>
                <a:lnTo>
                  <a:pt x="83963" y="34428"/>
                </a:lnTo>
                <a:lnTo>
                  <a:pt x="84301" y="28620"/>
                </a:lnTo>
                <a:lnTo>
                  <a:pt x="84326" y="27465"/>
                </a:lnTo>
                <a:lnTo>
                  <a:pt x="84175" y="27297"/>
                </a:lnTo>
                <a:lnTo>
                  <a:pt x="83693" y="27276"/>
                </a:lnTo>
                <a:close/>
              </a:path>
              <a:path w="89535" h="86359">
                <a:moveTo>
                  <a:pt x="56909" y="0"/>
                </a:moveTo>
                <a:lnTo>
                  <a:pt x="56511" y="282"/>
                </a:lnTo>
                <a:lnTo>
                  <a:pt x="56459" y="554"/>
                </a:lnTo>
                <a:lnTo>
                  <a:pt x="63058" y="10343"/>
                </a:lnTo>
                <a:lnTo>
                  <a:pt x="68902" y="20323"/>
                </a:lnTo>
                <a:lnTo>
                  <a:pt x="73989" y="30538"/>
                </a:lnTo>
                <a:lnTo>
                  <a:pt x="78322" y="41129"/>
                </a:lnTo>
                <a:lnTo>
                  <a:pt x="79945" y="41129"/>
                </a:lnTo>
                <a:lnTo>
                  <a:pt x="78383" y="37127"/>
                </a:lnTo>
                <a:lnTo>
                  <a:pt x="75687" y="31038"/>
                </a:lnTo>
                <a:lnTo>
                  <a:pt x="72580" y="24780"/>
                </a:lnTo>
                <a:lnTo>
                  <a:pt x="69526" y="19172"/>
                </a:lnTo>
                <a:lnTo>
                  <a:pt x="70016" y="17905"/>
                </a:lnTo>
                <a:lnTo>
                  <a:pt x="68804" y="17905"/>
                </a:lnTo>
                <a:lnTo>
                  <a:pt x="65248" y="11779"/>
                </a:lnTo>
                <a:lnTo>
                  <a:pt x="61464" y="6010"/>
                </a:lnTo>
                <a:lnTo>
                  <a:pt x="57181" y="41"/>
                </a:lnTo>
                <a:lnTo>
                  <a:pt x="56909" y="0"/>
                </a:lnTo>
                <a:close/>
              </a:path>
              <a:path w="89535" h="86359">
                <a:moveTo>
                  <a:pt x="31674" y="17224"/>
                </a:moveTo>
                <a:lnTo>
                  <a:pt x="31213" y="17360"/>
                </a:lnTo>
                <a:lnTo>
                  <a:pt x="31163" y="17905"/>
                </a:lnTo>
                <a:lnTo>
                  <a:pt x="33569" y="26082"/>
                </a:lnTo>
                <a:lnTo>
                  <a:pt x="36333" y="33632"/>
                </a:lnTo>
                <a:lnTo>
                  <a:pt x="41485" y="40250"/>
                </a:lnTo>
                <a:lnTo>
                  <a:pt x="43688" y="40250"/>
                </a:lnTo>
                <a:lnTo>
                  <a:pt x="41677" y="37850"/>
                </a:lnTo>
                <a:lnTo>
                  <a:pt x="37693" y="31550"/>
                </a:lnTo>
                <a:lnTo>
                  <a:pt x="34493" y="24780"/>
                </a:lnTo>
                <a:lnTo>
                  <a:pt x="31925" y="17360"/>
                </a:lnTo>
                <a:lnTo>
                  <a:pt x="31674" y="17224"/>
                </a:lnTo>
                <a:close/>
              </a:path>
              <a:path w="89535" h="86359">
                <a:moveTo>
                  <a:pt x="10271" y="12816"/>
                </a:moveTo>
                <a:lnTo>
                  <a:pt x="9821" y="12983"/>
                </a:lnTo>
                <a:lnTo>
                  <a:pt x="9696" y="13235"/>
                </a:lnTo>
                <a:lnTo>
                  <a:pt x="11088" y="17088"/>
                </a:lnTo>
                <a:lnTo>
                  <a:pt x="12774" y="20323"/>
                </a:lnTo>
                <a:lnTo>
                  <a:pt x="14858" y="23454"/>
                </a:lnTo>
                <a:lnTo>
                  <a:pt x="16152" y="23454"/>
                </a:lnTo>
                <a:lnTo>
                  <a:pt x="14502" y="21182"/>
                </a:lnTo>
                <a:lnTo>
                  <a:pt x="12156" y="17454"/>
                </a:lnTo>
                <a:lnTo>
                  <a:pt x="10533" y="12942"/>
                </a:lnTo>
                <a:lnTo>
                  <a:pt x="10271" y="12816"/>
                </a:lnTo>
                <a:close/>
              </a:path>
              <a:path w="89535" h="86359">
                <a:moveTo>
                  <a:pt x="70678" y="7539"/>
                </a:moveTo>
                <a:lnTo>
                  <a:pt x="70196" y="7549"/>
                </a:lnTo>
                <a:lnTo>
                  <a:pt x="70017" y="7737"/>
                </a:lnTo>
                <a:lnTo>
                  <a:pt x="69981" y="12942"/>
                </a:lnTo>
                <a:lnTo>
                  <a:pt x="69861" y="14743"/>
                </a:lnTo>
                <a:lnTo>
                  <a:pt x="68804" y="17905"/>
                </a:lnTo>
                <a:lnTo>
                  <a:pt x="70016" y="17905"/>
                </a:lnTo>
                <a:lnTo>
                  <a:pt x="70846" y="15758"/>
                </a:lnTo>
                <a:lnTo>
                  <a:pt x="70972" y="12816"/>
                </a:lnTo>
                <a:lnTo>
                  <a:pt x="70887" y="7737"/>
                </a:lnTo>
                <a:lnTo>
                  <a:pt x="70678" y="7539"/>
                </a:lnTo>
                <a:close/>
              </a:path>
            </a:pathLst>
          </a:custGeom>
          <a:solidFill>
            <a:srgbClr val="00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13474" y="10092677"/>
            <a:ext cx="115579" cy="9970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39083" y="10020217"/>
            <a:ext cx="84698" cy="11188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86355" y="10058231"/>
            <a:ext cx="85452" cy="8736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200932" y="10135717"/>
            <a:ext cx="123143" cy="9424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089032" y="9676356"/>
            <a:ext cx="82252" cy="9324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024006" y="9707894"/>
            <a:ext cx="103018" cy="7655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024006" y="9523680"/>
            <a:ext cx="139188" cy="10858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053470" y="9930100"/>
            <a:ext cx="110797" cy="7514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56875" y="10116813"/>
            <a:ext cx="109653" cy="7677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455048" y="10084268"/>
            <a:ext cx="78531" cy="8075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455049" y="10084274"/>
            <a:ext cx="78740" cy="81280"/>
          </a:xfrm>
          <a:custGeom>
            <a:avLst/>
            <a:gdLst/>
            <a:ahLst/>
            <a:cxnLst/>
            <a:rect l="l" t="t" r="r" b="b"/>
            <a:pathLst>
              <a:path w="78739" h="81279">
                <a:moveTo>
                  <a:pt x="58008" y="7727"/>
                </a:moveTo>
                <a:lnTo>
                  <a:pt x="52082" y="10460"/>
                </a:lnTo>
                <a:lnTo>
                  <a:pt x="46228" y="12994"/>
                </a:lnTo>
                <a:lnTo>
                  <a:pt x="44605" y="10167"/>
                </a:lnTo>
                <a:lnTo>
                  <a:pt x="40983" y="12062"/>
                </a:lnTo>
                <a:lnTo>
                  <a:pt x="37339" y="16470"/>
                </a:lnTo>
                <a:lnTo>
                  <a:pt x="35443" y="15025"/>
                </a:lnTo>
                <a:lnTo>
                  <a:pt x="31852" y="19266"/>
                </a:lnTo>
                <a:lnTo>
                  <a:pt x="30114" y="18899"/>
                </a:lnTo>
                <a:lnTo>
                  <a:pt x="29904" y="14648"/>
                </a:lnTo>
                <a:lnTo>
                  <a:pt x="28669" y="10638"/>
                </a:lnTo>
                <a:lnTo>
                  <a:pt x="26952" y="9413"/>
                </a:lnTo>
                <a:lnTo>
                  <a:pt x="26030" y="6994"/>
                </a:lnTo>
                <a:lnTo>
                  <a:pt x="24543" y="9151"/>
                </a:lnTo>
                <a:lnTo>
                  <a:pt x="22753" y="9182"/>
                </a:lnTo>
                <a:lnTo>
                  <a:pt x="21863" y="6408"/>
                </a:lnTo>
                <a:lnTo>
                  <a:pt x="20899" y="4240"/>
                </a:lnTo>
                <a:lnTo>
                  <a:pt x="19046" y="2753"/>
                </a:lnTo>
                <a:lnTo>
                  <a:pt x="18344" y="0"/>
                </a:lnTo>
                <a:lnTo>
                  <a:pt x="16250" y="1141"/>
                </a:lnTo>
                <a:lnTo>
                  <a:pt x="15004" y="9999"/>
                </a:lnTo>
                <a:lnTo>
                  <a:pt x="12366" y="7130"/>
                </a:lnTo>
                <a:lnTo>
                  <a:pt x="11015" y="9549"/>
                </a:lnTo>
                <a:lnTo>
                  <a:pt x="11486" y="15957"/>
                </a:lnTo>
                <a:lnTo>
                  <a:pt x="7895" y="13622"/>
                </a:lnTo>
                <a:lnTo>
                  <a:pt x="6680" y="15947"/>
                </a:lnTo>
                <a:lnTo>
                  <a:pt x="7109" y="21433"/>
                </a:lnTo>
                <a:lnTo>
                  <a:pt x="4041" y="20397"/>
                </a:lnTo>
                <a:lnTo>
                  <a:pt x="2869" y="23936"/>
                </a:lnTo>
                <a:lnTo>
                  <a:pt x="2910" y="30512"/>
                </a:lnTo>
                <a:lnTo>
                  <a:pt x="523" y="31004"/>
                </a:lnTo>
                <a:lnTo>
                  <a:pt x="345" y="35150"/>
                </a:lnTo>
                <a:lnTo>
                  <a:pt x="2565" y="41223"/>
                </a:lnTo>
                <a:lnTo>
                  <a:pt x="0" y="43464"/>
                </a:lnTo>
                <a:lnTo>
                  <a:pt x="3640" y="58526"/>
                </a:lnTo>
                <a:lnTo>
                  <a:pt x="11387" y="69105"/>
                </a:lnTo>
                <a:lnTo>
                  <a:pt x="22337" y="76185"/>
                </a:lnTo>
                <a:lnTo>
                  <a:pt x="35590" y="80751"/>
                </a:lnTo>
                <a:lnTo>
                  <a:pt x="35977" y="77683"/>
                </a:lnTo>
                <a:lnTo>
                  <a:pt x="40051" y="79934"/>
                </a:lnTo>
                <a:lnTo>
                  <a:pt x="42291" y="79526"/>
                </a:lnTo>
                <a:lnTo>
                  <a:pt x="43663" y="76709"/>
                </a:lnTo>
                <a:lnTo>
                  <a:pt x="52082" y="77547"/>
                </a:lnTo>
                <a:lnTo>
                  <a:pt x="56773" y="73673"/>
                </a:lnTo>
                <a:lnTo>
                  <a:pt x="56427" y="70720"/>
                </a:lnTo>
                <a:lnTo>
                  <a:pt x="61924" y="69317"/>
                </a:lnTo>
                <a:lnTo>
                  <a:pt x="64751" y="66563"/>
                </a:lnTo>
                <a:lnTo>
                  <a:pt x="63034" y="64594"/>
                </a:lnTo>
                <a:lnTo>
                  <a:pt x="66605" y="63212"/>
                </a:lnTo>
                <a:lnTo>
                  <a:pt x="69558" y="60668"/>
                </a:lnTo>
                <a:lnTo>
                  <a:pt x="69736" y="57935"/>
                </a:lnTo>
                <a:lnTo>
                  <a:pt x="75348" y="56385"/>
                </a:lnTo>
                <a:lnTo>
                  <a:pt x="78531" y="51516"/>
                </a:lnTo>
                <a:lnTo>
                  <a:pt x="74636" y="50302"/>
                </a:lnTo>
                <a:lnTo>
                  <a:pt x="72647" y="48302"/>
                </a:lnTo>
                <a:lnTo>
                  <a:pt x="72280" y="45799"/>
                </a:lnTo>
                <a:lnTo>
                  <a:pt x="69411" y="45380"/>
                </a:lnTo>
                <a:lnTo>
                  <a:pt x="68804" y="43391"/>
                </a:lnTo>
                <a:lnTo>
                  <a:pt x="66469" y="42836"/>
                </a:lnTo>
                <a:lnTo>
                  <a:pt x="61872" y="43035"/>
                </a:lnTo>
                <a:lnTo>
                  <a:pt x="61872" y="40784"/>
                </a:lnTo>
                <a:lnTo>
                  <a:pt x="66479" y="36072"/>
                </a:lnTo>
                <a:lnTo>
                  <a:pt x="65432" y="33768"/>
                </a:lnTo>
                <a:lnTo>
                  <a:pt x="70144" y="26973"/>
                </a:lnTo>
                <a:lnTo>
                  <a:pt x="70207" y="23004"/>
                </a:lnTo>
                <a:lnTo>
                  <a:pt x="64982" y="22920"/>
                </a:lnTo>
                <a:lnTo>
                  <a:pt x="71400" y="9162"/>
                </a:lnTo>
                <a:lnTo>
                  <a:pt x="70207" y="5654"/>
                </a:lnTo>
                <a:lnTo>
                  <a:pt x="65778" y="8921"/>
                </a:lnTo>
                <a:lnTo>
                  <a:pt x="61149" y="11549"/>
                </a:lnTo>
                <a:lnTo>
                  <a:pt x="58008" y="7727"/>
                </a:lnTo>
                <a:close/>
              </a:path>
            </a:pathLst>
          </a:custGeom>
          <a:ln w="3175">
            <a:solidFill>
              <a:srgbClr val="00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463913" y="10092528"/>
            <a:ext cx="60960" cy="62865"/>
          </a:xfrm>
          <a:custGeom>
            <a:avLst/>
            <a:gdLst/>
            <a:ahLst/>
            <a:cxnLst/>
            <a:rect l="l" t="t" r="r" b="b"/>
            <a:pathLst>
              <a:path w="60960" h="62865">
                <a:moveTo>
                  <a:pt x="27583" y="58490"/>
                </a:moveTo>
                <a:lnTo>
                  <a:pt x="24975" y="58490"/>
                </a:lnTo>
                <a:lnTo>
                  <a:pt x="29236" y="60511"/>
                </a:lnTo>
                <a:lnTo>
                  <a:pt x="33110" y="61537"/>
                </a:lnTo>
                <a:lnTo>
                  <a:pt x="37791" y="62574"/>
                </a:lnTo>
                <a:lnTo>
                  <a:pt x="37958" y="62458"/>
                </a:lnTo>
                <a:lnTo>
                  <a:pt x="37927" y="61935"/>
                </a:lnTo>
                <a:lnTo>
                  <a:pt x="33906" y="61045"/>
                </a:lnTo>
                <a:lnTo>
                  <a:pt x="30367" y="59725"/>
                </a:lnTo>
                <a:lnTo>
                  <a:pt x="27583" y="58490"/>
                </a:lnTo>
                <a:close/>
              </a:path>
              <a:path w="60960" h="62865">
                <a:moveTo>
                  <a:pt x="14800" y="60029"/>
                </a:moveTo>
                <a:lnTo>
                  <a:pt x="2295" y="60029"/>
                </a:lnTo>
                <a:lnTo>
                  <a:pt x="9970" y="60532"/>
                </a:lnTo>
                <a:lnTo>
                  <a:pt x="14800" y="60029"/>
                </a:lnTo>
                <a:close/>
              </a:path>
              <a:path w="60960" h="62865">
                <a:moveTo>
                  <a:pt x="337" y="30030"/>
                </a:moveTo>
                <a:lnTo>
                  <a:pt x="1" y="30166"/>
                </a:lnTo>
                <a:lnTo>
                  <a:pt x="0" y="30564"/>
                </a:lnTo>
                <a:lnTo>
                  <a:pt x="1394" y="34135"/>
                </a:lnTo>
                <a:lnTo>
                  <a:pt x="2514" y="37642"/>
                </a:lnTo>
                <a:lnTo>
                  <a:pt x="4609" y="40972"/>
                </a:lnTo>
                <a:lnTo>
                  <a:pt x="4144" y="42941"/>
                </a:lnTo>
                <a:lnTo>
                  <a:pt x="1874" y="53966"/>
                </a:lnTo>
                <a:lnTo>
                  <a:pt x="1109" y="59034"/>
                </a:lnTo>
                <a:lnTo>
                  <a:pt x="871" y="59233"/>
                </a:lnTo>
                <a:lnTo>
                  <a:pt x="1949" y="60312"/>
                </a:lnTo>
                <a:lnTo>
                  <a:pt x="2295" y="60029"/>
                </a:lnTo>
                <a:lnTo>
                  <a:pt x="14800" y="60029"/>
                </a:lnTo>
                <a:lnTo>
                  <a:pt x="17718" y="59725"/>
                </a:lnTo>
                <a:lnTo>
                  <a:pt x="21777" y="59034"/>
                </a:lnTo>
                <a:lnTo>
                  <a:pt x="11153" y="59034"/>
                </a:lnTo>
                <a:lnTo>
                  <a:pt x="3991" y="58636"/>
                </a:lnTo>
                <a:lnTo>
                  <a:pt x="5234" y="57600"/>
                </a:lnTo>
                <a:lnTo>
                  <a:pt x="2860" y="57600"/>
                </a:lnTo>
                <a:lnTo>
                  <a:pt x="3508" y="53370"/>
                </a:lnTo>
                <a:lnTo>
                  <a:pt x="4609" y="48354"/>
                </a:lnTo>
                <a:lnTo>
                  <a:pt x="6396" y="39349"/>
                </a:lnTo>
                <a:lnTo>
                  <a:pt x="4944" y="39349"/>
                </a:lnTo>
                <a:lnTo>
                  <a:pt x="3185" y="36438"/>
                </a:lnTo>
                <a:lnTo>
                  <a:pt x="1720" y="33192"/>
                </a:lnTo>
                <a:lnTo>
                  <a:pt x="515" y="30114"/>
                </a:lnTo>
                <a:lnTo>
                  <a:pt x="337" y="30030"/>
                </a:lnTo>
                <a:close/>
              </a:path>
              <a:path w="60960" h="62865">
                <a:moveTo>
                  <a:pt x="37393" y="45297"/>
                </a:moveTo>
                <a:lnTo>
                  <a:pt x="37205" y="45359"/>
                </a:lnTo>
                <a:lnTo>
                  <a:pt x="34650" y="50532"/>
                </a:lnTo>
                <a:lnTo>
                  <a:pt x="30699" y="54720"/>
                </a:lnTo>
                <a:lnTo>
                  <a:pt x="25414" y="57202"/>
                </a:lnTo>
                <a:lnTo>
                  <a:pt x="18514" y="58291"/>
                </a:lnTo>
                <a:lnTo>
                  <a:pt x="11153" y="59034"/>
                </a:lnTo>
                <a:lnTo>
                  <a:pt x="21838" y="59024"/>
                </a:lnTo>
                <a:lnTo>
                  <a:pt x="24975" y="58490"/>
                </a:lnTo>
                <a:lnTo>
                  <a:pt x="27583" y="58490"/>
                </a:lnTo>
                <a:lnTo>
                  <a:pt x="26828" y="58155"/>
                </a:lnTo>
                <a:lnTo>
                  <a:pt x="33184" y="56951"/>
                </a:lnTo>
                <a:lnTo>
                  <a:pt x="34307" y="56626"/>
                </a:lnTo>
                <a:lnTo>
                  <a:pt x="28702" y="56626"/>
                </a:lnTo>
                <a:lnTo>
                  <a:pt x="32838" y="53966"/>
                </a:lnTo>
                <a:lnTo>
                  <a:pt x="35487" y="50281"/>
                </a:lnTo>
                <a:lnTo>
                  <a:pt x="37744" y="45726"/>
                </a:lnTo>
                <a:lnTo>
                  <a:pt x="37718" y="45454"/>
                </a:lnTo>
                <a:lnTo>
                  <a:pt x="37393" y="45297"/>
                </a:lnTo>
                <a:close/>
              </a:path>
              <a:path w="60960" h="62865">
                <a:moveTo>
                  <a:pt x="20692" y="17287"/>
                </a:moveTo>
                <a:lnTo>
                  <a:pt x="20514" y="17381"/>
                </a:lnTo>
                <a:lnTo>
                  <a:pt x="18633" y="24187"/>
                </a:lnTo>
                <a:lnTo>
                  <a:pt x="17445" y="30810"/>
                </a:lnTo>
                <a:lnTo>
                  <a:pt x="17123" y="37642"/>
                </a:lnTo>
                <a:lnTo>
                  <a:pt x="17854" y="44407"/>
                </a:lnTo>
                <a:lnTo>
                  <a:pt x="12975" y="48961"/>
                </a:lnTo>
                <a:lnTo>
                  <a:pt x="7980" y="53370"/>
                </a:lnTo>
                <a:lnTo>
                  <a:pt x="2860" y="57600"/>
                </a:lnTo>
                <a:lnTo>
                  <a:pt x="5234" y="57600"/>
                </a:lnTo>
                <a:lnTo>
                  <a:pt x="9560" y="53966"/>
                </a:lnTo>
                <a:lnTo>
                  <a:pt x="14127" y="49851"/>
                </a:lnTo>
                <a:lnTo>
                  <a:pt x="18943" y="45223"/>
                </a:lnTo>
                <a:lnTo>
                  <a:pt x="26168" y="44731"/>
                </a:lnTo>
                <a:lnTo>
                  <a:pt x="28853" y="43935"/>
                </a:lnTo>
                <a:lnTo>
                  <a:pt x="20284" y="43935"/>
                </a:lnTo>
                <a:lnTo>
                  <a:pt x="20780" y="43454"/>
                </a:lnTo>
                <a:lnTo>
                  <a:pt x="18880" y="43454"/>
                </a:lnTo>
                <a:lnTo>
                  <a:pt x="18295" y="37642"/>
                </a:lnTo>
                <a:lnTo>
                  <a:pt x="18398" y="31999"/>
                </a:lnTo>
                <a:lnTo>
                  <a:pt x="18516" y="30030"/>
                </a:lnTo>
                <a:lnTo>
                  <a:pt x="19444" y="24023"/>
                </a:lnTo>
                <a:lnTo>
                  <a:pt x="21029" y="17974"/>
                </a:lnTo>
                <a:lnTo>
                  <a:pt x="20994" y="17381"/>
                </a:lnTo>
                <a:lnTo>
                  <a:pt x="20692" y="17287"/>
                </a:lnTo>
                <a:close/>
              </a:path>
              <a:path w="60960" h="62865">
                <a:moveTo>
                  <a:pt x="60450" y="45663"/>
                </a:moveTo>
                <a:lnTo>
                  <a:pt x="52636" y="49256"/>
                </a:lnTo>
                <a:lnTo>
                  <a:pt x="44814" y="52277"/>
                </a:lnTo>
                <a:lnTo>
                  <a:pt x="36640" y="54794"/>
                </a:lnTo>
                <a:lnTo>
                  <a:pt x="28702" y="56626"/>
                </a:lnTo>
                <a:lnTo>
                  <a:pt x="34307" y="56626"/>
                </a:lnTo>
                <a:lnTo>
                  <a:pt x="39414" y="55150"/>
                </a:lnTo>
                <a:lnTo>
                  <a:pt x="45529" y="52877"/>
                </a:lnTo>
                <a:lnTo>
                  <a:pt x="47239" y="52877"/>
                </a:lnTo>
                <a:lnTo>
                  <a:pt x="46524" y="52501"/>
                </a:lnTo>
                <a:lnTo>
                  <a:pt x="51256" y="50700"/>
                </a:lnTo>
                <a:lnTo>
                  <a:pt x="55937" y="48616"/>
                </a:lnTo>
                <a:lnTo>
                  <a:pt x="60733" y="46239"/>
                </a:lnTo>
                <a:lnTo>
                  <a:pt x="60795" y="46050"/>
                </a:lnTo>
                <a:lnTo>
                  <a:pt x="60638" y="45726"/>
                </a:lnTo>
                <a:lnTo>
                  <a:pt x="60450" y="45663"/>
                </a:lnTo>
                <a:close/>
              </a:path>
              <a:path w="60960" h="62865">
                <a:moveTo>
                  <a:pt x="47239" y="52877"/>
                </a:moveTo>
                <a:lnTo>
                  <a:pt x="45529" y="52877"/>
                </a:lnTo>
                <a:lnTo>
                  <a:pt x="47958" y="54291"/>
                </a:lnTo>
                <a:lnTo>
                  <a:pt x="50670" y="54794"/>
                </a:lnTo>
                <a:lnTo>
                  <a:pt x="53591" y="55192"/>
                </a:lnTo>
                <a:lnTo>
                  <a:pt x="53759" y="55066"/>
                </a:lnTo>
                <a:lnTo>
                  <a:pt x="53686" y="54553"/>
                </a:lnTo>
                <a:lnTo>
                  <a:pt x="51141" y="54207"/>
                </a:lnTo>
                <a:lnTo>
                  <a:pt x="48670" y="53631"/>
                </a:lnTo>
                <a:lnTo>
                  <a:pt x="47239" y="52877"/>
                </a:lnTo>
                <a:close/>
              </a:path>
              <a:path w="60960" h="62865">
                <a:moveTo>
                  <a:pt x="38294" y="39045"/>
                </a:moveTo>
                <a:lnTo>
                  <a:pt x="32765" y="41925"/>
                </a:lnTo>
                <a:lnTo>
                  <a:pt x="26472" y="43380"/>
                </a:lnTo>
                <a:lnTo>
                  <a:pt x="20284" y="43935"/>
                </a:lnTo>
                <a:lnTo>
                  <a:pt x="28853" y="43935"/>
                </a:lnTo>
                <a:lnTo>
                  <a:pt x="32210" y="42941"/>
                </a:lnTo>
                <a:lnTo>
                  <a:pt x="38597" y="39621"/>
                </a:lnTo>
                <a:lnTo>
                  <a:pt x="38621" y="39349"/>
                </a:lnTo>
                <a:lnTo>
                  <a:pt x="38492" y="39108"/>
                </a:lnTo>
                <a:lnTo>
                  <a:pt x="38294" y="39045"/>
                </a:lnTo>
                <a:close/>
              </a:path>
              <a:path w="60960" h="62865">
                <a:moveTo>
                  <a:pt x="36744" y="6795"/>
                </a:moveTo>
                <a:lnTo>
                  <a:pt x="29372" y="33192"/>
                </a:lnTo>
                <a:lnTo>
                  <a:pt x="24954" y="37642"/>
                </a:lnTo>
                <a:lnTo>
                  <a:pt x="22441" y="40103"/>
                </a:lnTo>
                <a:lnTo>
                  <a:pt x="18880" y="43454"/>
                </a:lnTo>
                <a:lnTo>
                  <a:pt x="20780" y="43454"/>
                </a:lnTo>
                <a:lnTo>
                  <a:pt x="23812" y="40511"/>
                </a:lnTo>
                <a:lnTo>
                  <a:pt x="27325" y="36943"/>
                </a:lnTo>
                <a:lnTo>
                  <a:pt x="30629" y="33454"/>
                </a:lnTo>
                <a:lnTo>
                  <a:pt x="32738" y="31999"/>
                </a:lnTo>
                <a:lnTo>
                  <a:pt x="30535" y="31999"/>
                </a:lnTo>
                <a:lnTo>
                  <a:pt x="30975" y="25465"/>
                </a:lnTo>
                <a:lnTo>
                  <a:pt x="32266" y="19238"/>
                </a:lnTo>
                <a:lnTo>
                  <a:pt x="34286" y="13299"/>
                </a:lnTo>
                <a:lnTo>
                  <a:pt x="37121" y="7162"/>
                </a:lnTo>
                <a:lnTo>
                  <a:pt x="37038" y="6952"/>
                </a:lnTo>
                <a:lnTo>
                  <a:pt x="36744" y="6795"/>
                </a:lnTo>
                <a:close/>
              </a:path>
              <a:path w="60960" h="62865">
                <a:moveTo>
                  <a:pt x="2965" y="14617"/>
                </a:moveTo>
                <a:lnTo>
                  <a:pt x="2640" y="14763"/>
                </a:lnTo>
                <a:lnTo>
                  <a:pt x="2567" y="14962"/>
                </a:lnTo>
                <a:lnTo>
                  <a:pt x="4169" y="18491"/>
                </a:lnTo>
                <a:lnTo>
                  <a:pt x="5750" y="21255"/>
                </a:lnTo>
                <a:lnTo>
                  <a:pt x="8207" y="24023"/>
                </a:lnTo>
                <a:lnTo>
                  <a:pt x="8147" y="24826"/>
                </a:lnTo>
                <a:lnTo>
                  <a:pt x="7656" y="29308"/>
                </a:lnTo>
                <a:lnTo>
                  <a:pt x="6263" y="33820"/>
                </a:lnTo>
                <a:lnTo>
                  <a:pt x="4944" y="39349"/>
                </a:lnTo>
                <a:lnTo>
                  <a:pt x="6396" y="39349"/>
                </a:lnTo>
                <a:lnTo>
                  <a:pt x="6483" y="38909"/>
                </a:lnTo>
                <a:lnTo>
                  <a:pt x="7509" y="34742"/>
                </a:lnTo>
                <a:lnTo>
                  <a:pt x="8221" y="30564"/>
                </a:lnTo>
                <a:lnTo>
                  <a:pt x="9655" y="29067"/>
                </a:lnTo>
                <a:lnTo>
                  <a:pt x="8462" y="29067"/>
                </a:lnTo>
                <a:lnTo>
                  <a:pt x="9015" y="25402"/>
                </a:lnTo>
                <a:lnTo>
                  <a:pt x="9213" y="22941"/>
                </a:lnTo>
                <a:lnTo>
                  <a:pt x="8347" y="22941"/>
                </a:lnTo>
                <a:lnTo>
                  <a:pt x="6305" y="20512"/>
                </a:lnTo>
                <a:lnTo>
                  <a:pt x="4479" y="17580"/>
                </a:lnTo>
                <a:lnTo>
                  <a:pt x="3153" y="14690"/>
                </a:lnTo>
                <a:lnTo>
                  <a:pt x="2965" y="14617"/>
                </a:lnTo>
                <a:close/>
              </a:path>
              <a:path w="60960" h="62865">
                <a:moveTo>
                  <a:pt x="56324" y="3298"/>
                </a:moveTo>
                <a:lnTo>
                  <a:pt x="56125" y="3319"/>
                </a:lnTo>
                <a:lnTo>
                  <a:pt x="49535" y="11172"/>
                </a:lnTo>
                <a:lnTo>
                  <a:pt x="43602" y="17974"/>
                </a:lnTo>
                <a:lnTo>
                  <a:pt x="36703" y="25528"/>
                </a:lnTo>
                <a:lnTo>
                  <a:pt x="30535" y="31999"/>
                </a:lnTo>
                <a:lnTo>
                  <a:pt x="32738" y="31999"/>
                </a:lnTo>
                <a:lnTo>
                  <a:pt x="35287" y="30239"/>
                </a:lnTo>
                <a:lnTo>
                  <a:pt x="33655" y="30239"/>
                </a:lnTo>
                <a:lnTo>
                  <a:pt x="38453" y="25057"/>
                </a:lnTo>
                <a:lnTo>
                  <a:pt x="43026" y="19884"/>
                </a:lnTo>
                <a:lnTo>
                  <a:pt x="47571" y="14554"/>
                </a:lnTo>
                <a:lnTo>
                  <a:pt x="50583" y="13046"/>
                </a:lnTo>
                <a:lnTo>
                  <a:pt x="48859" y="13046"/>
                </a:lnTo>
                <a:lnTo>
                  <a:pt x="54418" y="6418"/>
                </a:lnTo>
                <a:lnTo>
                  <a:pt x="56628" y="3727"/>
                </a:lnTo>
                <a:lnTo>
                  <a:pt x="56607" y="3528"/>
                </a:lnTo>
                <a:lnTo>
                  <a:pt x="56324" y="3298"/>
                </a:lnTo>
                <a:close/>
              </a:path>
              <a:path w="60960" h="62865">
                <a:moveTo>
                  <a:pt x="51162" y="25402"/>
                </a:moveTo>
                <a:lnTo>
                  <a:pt x="44775" y="26198"/>
                </a:lnTo>
                <a:lnTo>
                  <a:pt x="39016" y="27297"/>
                </a:lnTo>
                <a:lnTo>
                  <a:pt x="33655" y="30239"/>
                </a:lnTo>
                <a:lnTo>
                  <a:pt x="35287" y="30239"/>
                </a:lnTo>
                <a:lnTo>
                  <a:pt x="36744" y="29234"/>
                </a:lnTo>
                <a:lnTo>
                  <a:pt x="43644" y="26993"/>
                </a:lnTo>
                <a:lnTo>
                  <a:pt x="51246" y="26041"/>
                </a:lnTo>
                <a:lnTo>
                  <a:pt x="51162" y="25402"/>
                </a:lnTo>
                <a:close/>
              </a:path>
              <a:path w="60960" h="62865">
                <a:moveTo>
                  <a:pt x="14085" y="21946"/>
                </a:moveTo>
                <a:lnTo>
                  <a:pt x="13886" y="21999"/>
                </a:lnTo>
                <a:lnTo>
                  <a:pt x="12242" y="24826"/>
                </a:lnTo>
                <a:lnTo>
                  <a:pt x="10423" y="26993"/>
                </a:lnTo>
                <a:lnTo>
                  <a:pt x="8462" y="29067"/>
                </a:lnTo>
                <a:lnTo>
                  <a:pt x="9655" y="29067"/>
                </a:lnTo>
                <a:lnTo>
                  <a:pt x="10577" y="28103"/>
                </a:lnTo>
                <a:lnTo>
                  <a:pt x="12655" y="25402"/>
                </a:lnTo>
                <a:lnTo>
                  <a:pt x="14441" y="22323"/>
                </a:lnTo>
                <a:lnTo>
                  <a:pt x="14388" y="22124"/>
                </a:lnTo>
                <a:lnTo>
                  <a:pt x="14085" y="21946"/>
                </a:lnTo>
                <a:close/>
              </a:path>
              <a:path w="60960" h="62865">
                <a:moveTo>
                  <a:pt x="8944" y="0"/>
                </a:moveTo>
                <a:lnTo>
                  <a:pt x="8765" y="209"/>
                </a:lnTo>
                <a:lnTo>
                  <a:pt x="8080" y="5444"/>
                </a:lnTo>
                <a:lnTo>
                  <a:pt x="7956" y="6858"/>
                </a:lnTo>
                <a:lnTo>
                  <a:pt x="8492" y="17287"/>
                </a:lnTo>
                <a:lnTo>
                  <a:pt x="8557" y="19238"/>
                </a:lnTo>
                <a:lnTo>
                  <a:pt x="8433" y="21946"/>
                </a:lnTo>
                <a:lnTo>
                  <a:pt x="8347" y="22941"/>
                </a:lnTo>
                <a:lnTo>
                  <a:pt x="9213" y="22941"/>
                </a:lnTo>
                <a:lnTo>
                  <a:pt x="9336" y="21255"/>
                </a:lnTo>
                <a:lnTo>
                  <a:pt x="9027" y="14952"/>
                </a:lnTo>
                <a:lnTo>
                  <a:pt x="10065" y="13800"/>
                </a:lnTo>
                <a:lnTo>
                  <a:pt x="8965" y="13800"/>
                </a:lnTo>
                <a:lnTo>
                  <a:pt x="8846" y="11004"/>
                </a:lnTo>
                <a:lnTo>
                  <a:pt x="8734" y="5444"/>
                </a:lnTo>
                <a:lnTo>
                  <a:pt x="9415" y="209"/>
                </a:lnTo>
                <a:lnTo>
                  <a:pt x="9300" y="41"/>
                </a:lnTo>
                <a:lnTo>
                  <a:pt x="8944" y="0"/>
                </a:lnTo>
                <a:close/>
              </a:path>
              <a:path w="60960" h="62865">
                <a:moveTo>
                  <a:pt x="14179" y="6418"/>
                </a:moveTo>
                <a:lnTo>
                  <a:pt x="13991" y="6481"/>
                </a:lnTo>
                <a:lnTo>
                  <a:pt x="12535" y="9266"/>
                </a:lnTo>
                <a:lnTo>
                  <a:pt x="10902" y="11591"/>
                </a:lnTo>
                <a:lnTo>
                  <a:pt x="8965" y="13800"/>
                </a:lnTo>
                <a:lnTo>
                  <a:pt x="10065" y="13800"/>
                </a:lnTo>
                <a:lnTo>
                  <a:pt x="11226" y="12512"/>
                </a:lnTo>
                <a:lnTo>
                  <a:pt x="12965" y="9842"/>
                </a:lnTo>
                <a:lnTo>
                  <a:pt x="14464" y="6952"/>
                </a:lnTo>
                <a:lnTo>
                  <a:pt x="14382" y="6523"/>
                </a:lnTo>
                <a:lnTo>
                  <a:pt x="14179" y="6418"/>
                </a:lnTo>
                <a:close/>
              </a:path>
              <a:path w="60960" h="62865">
                <a:moveTo>
                  <a:pt x="56806" y="10533"/>
                </a:moveTo>
                <a:lnTo>
                  <a:pt x="53885" y="11088"/>
                </a:lnTo>
                <a:lnTo>
                  <a:pt x="51351" y="11926"/>
                </a:lnTo>
                <a:lnTo>
                  <a:pt x="48859" y="13046"/>
                </a:lnTo>
                <a:lnTo>
                  <a:pt x="50583" y="13046"/>
                </a:lnTo>
                <a:lnTo>
                  <a:pt x="53487" y="11811"/>
                </a:lnTo>
                <a:lnTo>
                  <a:pt x="56932" y="11172"/>
                </a:lnTo>
                <a:lnTo>
                  <a:pt x="56974" y="10648"/>
                </a:lnTo>
                <a:lnTo>
                  <a:pt x="56806" y="10533"/>
                </a:lnTo>
                <a:close/>
              </a:path>
            </a:pathLst>
          </a:custGeom>
          <a:solidFill>
            <a:srgbClr val="00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684491" y="9666874"/>
            <a:ext cx="85725" cy="107314"/>
          </a:xfrm>
          <a:custGeom>
            <a:avLst/>
            <a:gdLst/>
            <a:ahLst/>
            <a:cxnLst/>
            <a:rect l="l" t="t" r="r" b="b"/>
            <a:pathLst>
              <a:path w="85725" h="107315">
                <a:moveTo>
                  <a:pt x="0" y="0"/>
                </a:moveTo>
                <a:lnTo>
                  <a:pt x="691" y="49150"/>
                </a:lnTo>
                <a:lnTo>
                  <a:pt x="11638" y="65934"/>
                </a:lnTo>
                <a:lnTo>
                  <a:pt x="30376" y="79993"/>
                </a:lnTo>
                <a:lnTo>
                  <a:pt x="48446" y="93152"/>
                </a:lnTo>
                <a:lnTo>
                  <a:pt x="57390" y="107232"/>
                </a:lnTo>
                <a:lnTo>
                  <a:pt x="85233" y="71830"/>
                </a:lnTo>
                <a:lnTo>
                  <a:pt x="85319" y="62979"/>
                </a:lnTo>
                <a:lnTo>
                  <a:pt x="81795" y="54473"/>
                </a:lnTo>
                <a:lnTo>
                  <a:pt x="74663" y="46310"/>
                </a:lnTo>
                <a:lnTo>
                  <a:pt x="63924" y="38490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684491" y="9666874"/>
            <a:ext cx="85725" cy="87630"/>
          </a:xfrm>
          <a:custGeom>
            <a:avLst/>
            <a:gdLst/>
            <a:ahLst/>
            <a:cxnLst/>
            <a:rect l="l" t="t" r="r" b="b"/>
            <a:pathLst>
              <a:path w="85725" h="87629">
                <a:moveTo>
                  <a:pt x="0" y="0"/>
                </a:moveTo>
                <a:lnTo>
                  <a:pt x="314" y="22261"/>
                </a:lnTo>
                <a:lnTo>
                  <a:pt x="17259" y="40847"/>
                </a:lnTo>
                <a:lnTo>
                  <a:pt x="39446" y="55910"/>
                </a:lnTo>
                <a:lnTo>
                  <a:pt x="60231" y="70441"/>
                </a:lnTo>
                <a:lnTo>
                  <a:pt x="72971" y="87431"/>
                </a:lnTo>
                <a:lnTo>
                  <a:pt x="85233" y="71830"/>
                </a:lnTo>
                <a:lnTo>
                  <a:pt x="85319" y="62979"/>
                </a:lnTo>
                <a:lnTo>
                  <a:pt x="81795" y="54473"/>
                </a:lnTo>
                <a:lnTo>
                  <a:pt x="74663" y="46310"/>
                </a:lnTo>
                <a:lnTo>
                  <a:pt x="63924" y="38490"/>
                </a:lnTo>
                <a:lnTo>
                  <a:pt x="0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684489" y="9666876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89" h="107315">
                <a:moveTo>
                  <a:pt x="84782" y="70018"/>
                </a:moveTo>
                <a:lnTo>
                  <a:pt x="0" y="0"/>
                </a:lnTo>
                <a:lnTo>
                  <a:pt x="691" y="49150"/>
                </a:lnTo>
                <a:lnTo>
                  <a:pt x="11638" y="65929"/>
                </a:lnTo>
                <a:lnTo>
                  <a:pt x="30377" y="79989"/>
                </a:lnTo>
                <a:lnTo>
                  <a:pt x="48450" y="93150"/>
                </a:lnTo>
                <a:lnTo>
                  <a:pt x="57401" y="107232"/>
                </a:lnTo>
                <a:lnTo>
                  <a:pt x="84782" y="7001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645955" y="9851811"/>
            <a:ext cx="121920" cy="137160"/>
          </a:xfrm>
          <a:custGeom>
            <a:avLst/>
            <a:gdLst/>
            <a:ahLst/>
            <a:cxnLst/>
            <a:rect l="l" t="t" r="r" b="b"/>
            <a:pathLst>
              <a:path w="121920" h="137159">
                <a:moveTo>
                  <a:pt x="47328" y="0"/>
                </a:moveTo>
                <a:lnTo>
                  <a:pt x="0" y="26292"/>
                </a:lnTo>
                <a:lnTo>
                  <a:pt x="13700" y="52595"/>
                </a:lnTo>
                <a:lnTo>
                  <a:pt x="39066" y="79447"/>
                </a:lnTo>
                <a:lnTo>
                  <a:pt x="63710" y="107431"/>
                </a:lnTo>
                <a:lnTo>
                  <a:pt x="75243" y="137126"/>
                </a:lnTo>
                <a:lnTo>
                  <a:pt x="121765" y="91012"/>
                </a:lnTo>
                <a:lnTo>
                  <a:pt x="113754" y="71728"/>
                </a:lnTo>
                <a:lnTo>
                  <a:pt x="90460" y="53544"/>
                </a:lnTo>
                <a:lnTo>
                  <a:pt x="64210" y="31341"/>
                </a:lnTo>
                <a:lnTo>
                  <a:pt x="47328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668097" y="9851807"/>
            <a:ext cx="99695" cy="113664"/>
          </a:xfrm>
          <a:custGeom>
            <a:avLst/>
            <a:gdLst/>
            <a:ahLst/>
            <a:cxnLst/>
            <a:rect l="l" t="t" r="r" b="b"/>
            <a:pathLst>
              <a:path w="99695" h="113665">
                <a:moveTo>
                  <a:pt x="25182" y="0"/>
                </a:moveTo>
                <a:lnTo>
                  <a:pt x="0" y="13999"/>
                </a:lnTo>
                <a:lnTo>
                  <a:pt x="13973" y="38421"/>
                </a:lnTo>
                <a:lnTo>
                  <a:pt x="62659" y="87458"/>
                </a:lnTo>
                <a:lnTo>
                  <a:pt x="77233" y="113211"/>
                </a:lnTo>
                <a:lnTo>
                  <a:pt x="99620" y="91023"/>
                </a:lnTo>
                <a:lnTo>
                  <a:pt x="91609" y="71738"/>
                </a:lnTo>
                <a:lnTo>
                  <a:pt x="68318" y="53553"/>
                </a:lnTo>
                <a:lnTo>
                  <a:pt x="42068" y="31347"/>
                </a:lnTo>
                <a:lnTo>
                  <a:pt x="25182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645955" y="9851811"/>
            <a:ext cx="121920" cy="137160"/>
          </a:xfrm>
          <a:custGeom>
            <a:avLst/>
            <a:gdLst/>
            <a:ahLst/>
            <a:cxnLst/>
            <a:rect l="l" t="t" r="r" b="b"/>
            <a:pathLst>
              <a:path w="121920" h="137159">
                <a:moveTo>
                  <a:pt x="0" y="26292"/>
                </a:moveTo>
                <a:lnTo>
                  <a:pt x="13700" y="52595"/>
                </a:lnTo>
                <a:lnTo>
                  <a:pt x="39066" y="79447"/>
                </a:lnTo>
                <a:lnTo>
                  <a:pt x="63710" y="107431"/>
                </a:lnTo>
                <a:lnTo>
                  <a:pt x="75243" y="137126"/>
                </a:lnTo>
                <a:lnTo>
                  <a:pt x="121765" y="91012"/>
                </a:lnTo>
                <a:lnTo>
                  <a:pt x="113754" y="71728"/>
                </a:lnTo>
                <a:lnTo>
                  <a:pt x="90460" y="53544"/>
                </a:lnTo>
                <a:lnTo>
                  <a:pt x="64210" y="31341"/>
                </a:lnTo>
                <a:lnTo>
                  <a:pt x="47328" y="0"/>
                </a:lnTo>
                <a:lnTo>
                  <a:pt x="0" y="2629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608753" y="10053153"/>
            <a:ext cx="121285" cy="81280"/>
          </a:xfrm>
          <a:custGeom>
            <a:avLst/>
            <a:gdLst/>
            <a:ahLst/>
            <a:cxnLst/>
            <a:rect l="l" t="t" r="r" b="b"/>
            <a:pathLst>
              <a:path w="121285" h="81279">
                <a:moveTo>
                  <a:pt x="43893" y="0"/>
                </a:moveTo>
                <a:lnTo>
                  <a:pt x="0" y="32187"/>
                </a:lnTo>
                <a:lnTo>
                  <a:pt x="13377" y="48829"/>
                </a:lnTo>
                <a:lnTo>
                  <a:pt x="28649" y="62712"/>
                </a:lnTo>
                <a:lnTo>
                  <a:pt x="46130" y="73537"/>
                </a:lnTo>
                <a:lnTo>
                  <a:pt x="66134" y="81002"/>
                </a:lnTo>
                <a:lnTo>
                  <a:pt x="120980" y="37140"/>
                </a:lnTo>
                <a:lnTo>
                  <a:pt x="98390" y="32126"/>
                </a:lnTo>
                <a:lnTo>
                  <a:pt x="77678" y="24687"/>
                </a:lnTo>
                <a:lnTo>
                  <a:pt x="59346" y="14190"/>
                </a:lnTo>
                <a:lnTo>
                  <a:pt x="43893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632713" y="10053149"/>
            <a:ext cx="97155" cy="62865"/>
          </a:xfrm>
          <a:custGeom>
            <a:avLst/>
            <a:gdLst/>
            <a:ahLst/>
            <a:cxnLst/>
            <a:rect l="l" t="t" r="r" b="b"/>
            <a:pathLst>
              <a:path w="97154" h="62865">
                <a:moveTo>
                  <a:pt x="19936" y="0"/>
                </a:moveTo>
                <a:lnTo>
                  <a:pt x="0" y="14617"/>
                </a:lnTo>
                <a:lnTo>
                  <a:pt x="13772" y="32630"/>
                </a:lnTo>
                <a:lnTo>
                  <a:pt x="29806" y="46735"/>
                </a:lnTo>
                <a:lnTo>
                  <a:pt x="47538" y="56754"/>
                </a:lnTo>
                <a:lnTo>
                  <a:pt x="66406" y="62511"/>
                </a:lnTo>
                <a:lnTo>
                  <a:pt x="97023" y="37140"/>
                </a:lnTo>
                <a:lnTo>
                  <a:pt x="74431" y="32126"/>
                </a:lnTo>
                <a:lnTo>
                  <a:pt x="53716" y="24687"/>
                </a:lnTo>
                <a:lnTo>
                  <a:pt x="35384" y="14190"/>
                </a:lnTo>
                <a:lnTo>
                  <a:pt x="19936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608753" y="10053153"/>
            <a:ext cx="121285" cy="81280"/>
          </a:xfrm>
          <a:custGeom>
            <a:avLst/>
            <a:gdLst/>
            <a:ahLst/>
            <a:cxnLst/>
            <a:rect l="l" t="t" r="r" b="b"/>
            <a:pathLst>
              <a:path w="121285" h="81279">
                <a:moveTo>
                  <a:pt x="0" y="32187"/>
                </a:moveTo>
                <a:lnTo>
                  <a:pt x="13377" y="48829"/>
                </a:lnTo>
                <a:lnTo>
                  <a:pt x="28649" y="62712"/>
                </a:lnTo>
                <a:lnTo>
                  <a:pt x="46130" y="73537"/>
                </a:lnTo>
                <a:lnTo>
                  <a:pt x="66134" y="81002"/>
                </a:lnTo>
                <a:lnTo>
                  <a:pt x="120980" y="37140"/>
                </a:lnTo>
                <a:lnTo>
                  <a:pt x="98390" y="32126"/>
                </a:lnTo>
                <a:lnTo>
                  <a:pt x="77678" y="24687"/>
                </a:lnTo>
                <a:lnTo>
                  <a:pt x="59346" y="14190"/>
                </a:lnTo>
                <a:lnTo>
                  <a:pt x="43893" y="0"/>
                </a:lnTo>
                <a:lnTo>
                  <a:pt x="0" y="321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705681" y="9553608"/>
            <a:ext cx="0" cy="233679"/>
          </a:xfrm>
          <a:custGeom>
            <a:avLst/>
            <a:gdLst/>
            <a:ahLst/>
            <a:cxnLst/>
            <a:rect l="l" t="t" r="r" b="b"/>
            <a:pathLst>
              <a:path h="233679">
                <a:moveTo>
                  <a:pt x="0" y="0"/>
                </a:moveTo>
                <a:lnTo>
                  <a:pt x="0" y="233396"/>
                </a:lnTo>
              </a:path>
            </a:pathLst>
          </a:custGeom>
          <a:ln w="4188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700320" y="9821875"/>
            <a:ext cx="19050" cy="201295"/>
          </a:xfrm>
          <a:custGeom>
            <a:avLst/>
            <a:gdLst/>
            <a:ahLst/>
            <a:cxnLst/>
            <a:rect l="l" t="t" r="r" b="b"/>
            <a:pathLst>
              <a:path w="19050" h="201295">
                <a:moveTo>
                  <a:pt x="18774" y="0"/>
                </a:moveTo>
                <a:lnTo>
                  <a:pt x="0" y="73327"/>
                </a:lnTo>
                <a:lnTo>
                  <a:pt x="2680" y="201198"/>
                </a:lnTo>
              </a:path>
            </a:pathLst>
          </a:custGeom>
          <a:ln w="5936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705681" y="9684164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834"/>
                </a:lnTo>
              </a:path>
            </a:pathLst>
          </a:custGeom>
          <a:ln w="5936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554554" y="10073151"/>
            <a:ext cx="115570" cy="71120"/>
          </a:xfrm>
          <a:custGeom>
            <a:avLst/>
            <a:gdLst/>
            <a:ahLst/>
            <a:cxnLst/>
            <a:rect l="l" t="t" r="r" b="b"/>
            <a:pathLst>
              <a:path w="115570" h="71120">
                <a:moveTo>
                  <a:pt x="115357" y="0"/>
                </a:moveTo>
                <a:lnTo>
                  <a:pt x="89266" y="21499"/>
                </a:lnTo>
                <a:lnTo>
                  <a:pt x="61896" y="40051"/>
                </a:lnTo>
                <a:lnTo>
                  <a:pt x="32416" y="56239"/>
                </a:lnTo>
                <a:lnTo>
                  <a:pt x="0" y="70647"/>
                </a:lnTo>
              </a:path>
            </a:pathLst>
          </a:custGeom>
          <a:ln w="7423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615944" y="9749032"/>
            <a:ext cx="86028" cy="8011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615467" y="9732879"/>
            <a:ext cx="159696" cy="15152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696361" y="9789929"/>
            <a:ext cx="98794" cy="11006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620591" y="9604462"/>
            <a:ext cx="80081" cy="7502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703502" y="9641316"/>
            <a:ext cx="98049" cy="10411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1797" y="9490840"/>
            <a:ext cx="77536" cy="7714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617531" y="9831275"/>
            <a:ext cx="95892" cy="12452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607028" y="9915440"/>
            <a:ext cx="161869" cy="17193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696004" y="9874076"/>
            <a:ext cx="95777" cy="9661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682098" y="9556898"/>
            <a:ext cx="106286" cy="15016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429165" y="10087570"/>
            <a:ext cx="301625" cy="143510"/>
          </a:xfrm>
          <a:custGeom>
            <a:avLst/>
            <a:gdLst/>
            <a:ahLst/>
            <a:cxnLst/>
            <a:rect l="l" t="t" r="r" b="b"/>
            <a:pathLst>
              <a:path w="301625" h="143509">
                <a:moveTo>
                  <a:pt x="301477" y="0"/>
                </a:moveTo>
                <a:lnTo>
                  <a:pt x="227214" y="31140"/>
                </a:lnTo>
                <a:lnTo>
                  <a:pt x="176791" y="43464"/>
                </a:lnTo>
                <a:lnTo>
                  <a:pt x="120579" y="53118"/>
                </a:lnTo>
                <a:lnTo>
                  <a:pt x="60881" y="59722"/>
                </a:lnTo>
                <a:lnTo>
                  <a:pt x="0" y="62898"/>
                </a:lnTo>
                <a:lnTo>
                  <a:pt x="4879" y="143147"/>
                </a:lnTo>
                <a:lnTo>
                  <a:pt x="55555" y="138783"/>
                </a:lnTo>
                <a:lnTo>
                  <a:pt x="106181" y="131240"/>
                </a:lnTo>
                <a:lnTo>
                  <a:pt x="156833" y="120188"/>
                </a:lnTo>
                <a:lnTo>
                  <a:pt x="207583" y="105297"/>
                </a:lnTo>
                <a:lnTo>
                  <a:pt x="258505" y="86238"/>
                </a:lnTo>
                <a:lnTo>
                  <a:pt x="287101" y="49139"/>
                </a:lnTo>
                <a:lnTo>
                  <a:pt x="299019" y="11337"/>
                </a:lnTo>
                <a:lnTo>
                  <a:pt x="301477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429165" y="10087570"/>
            <a:ext cx="301625" cy="106045"/>
          </a:xfrm>
          <a:custGeom>
            <a:avLst/>
            <a:gdLst/>
            <a:ahLst/>
            <a:cxnLst/>
            <a:rect l="l" t="t" r="r" b="b"/>
            <a:pathLst>
              <a:path w="301625" h="106045">
                <a:moveTo>
                  <a:pt x="301477" y="0"/>
                </a:moveTo>
                <a:lnTo>
                  <a:pt x="227214" y="31140"/>
                </a:lnTo>
                <a:lnTo>
                  <a:pt x="176791" y="43464"/>
                </a:lnTo>
                <a:lnTo>
                  <a:pt x="120579" y="53118"/>
                </a:lnTo>
                <a:lnTo>
                  <a:pt x="60881" y="59722"/>
                </a:lnTo>
                <a:lnTo>
                  <a:pt x="0" y="62898"/>
                </a:lnTo>
                <a:lnTo>
                  <a:pt x="2586" y="105441"/>
                </a:lnTo>
                <a:lnTo>
                  <a:pt x="54712" y="99391"/>
                </a:lnTo>
                <a:lnTo>
                  <a:pt x="111167" y="89863"/>
                </a:lnTo>
                <a:lnTo>
                  <a:pt x="167398" y="78167"/>
                </a:lnTo>
                <a:lnTo>
                  <a:pt x="218850" y="65615"/>
                </a:lnTo>
                <a:lnTo>
                  <a:pt x="260970" y="53516"/>
                </a:lnTo>
                <a:lnTo>
                  <a:pt x="293006" y="31893"/>
                </a:lnTo>
                <a:lnTo>
                  <a:pt x="299367" y="9933"/>
                </a:lnTo>
                <a:lnTo>
                  <a:pt x="301477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429165" y="10087570"/>
            <a:ext cx="301625" cy="143510"/>
          </a:xfrm>
          <a:custGeom>
            <a:avLst/>
            <a:gdLst/>
            <a:ahLst/>
            <a:cxnLst/>
            <a:rect l="l" t="t" r="r" b="b"/>
            <a:pathLst>
              <a:path w="301625" h="143509">
                <a:moveTo>
                  <a:pt x="0" y="62898"/>
                </a:moveTo>
                <a:lnTo>
                  <a:pt x="60881" y="59722"/>
                </a:lnTo>
                <a:lnTo>
                  <a:pt x="120579" y="53118"/>
                </a:lnTo>
                <a:lnTo>
                  <a:pt x="176791" y="43464"/>
                </a:lnTo>
                <a:lnTo>
                  <a:pt x="227214" y="31140"/>
                </a:lnTo>
                <a:lnTo>
                  <a:pt x="269544" y="16526"/>
                </a:lnTo>
                <a:lnTo>
                  <a:pt x="301477" y="0"/>
                </a:lnTo>
                <a:lnTo>
                  <a:pt x="299019" y="11337"/>
                </a:lnTo>
                <a:lnTo>
                  <a:pt x="287101" y="49139"/>
                </a:lnTo>
                <a:lnTo>
                  <a:pt x="258505" y="86238"/>
                </a:lnTo>
                <a:lnTo>
                  <a:pt x="207583" y="105297"/>
                </a:lnTo>
                <a:lnTo>
                  <a:pt x="156833" y="120188"/>
                </a:lnTo>
                <a:lnTo>
                  <a:pt x="106181" y="131240"/>
                </a:lnTo>
                <a:lnTo>
                  <a:pt x="55555" y="138783"/>
                </a:lnTo>
                <a:lnTo>
                  <a:pt x="4879" y="143147"/>
                </a:lnTo>
                <a:lnTo>
                  <a:pt x="3660" y="123084"/>
                </a:lnTo>
                <a:lnTo>
                  <a:pt x="2439" y="103023"/>
                </a:lnTo>
                <a:lnTo>
                  <a:pt x="1218" y="82961"/>
                </a:lnTo>
                <a:lnTo>
                  <a:pt x="0" y="6289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622560" y="10004896"/>
            <a:ext cx="141863" cy="11792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565325" y="10110225"/>
            <a:ext cx="115579" cy="8215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570597" y="10020217"/>
            <a:ext cx="84698" cy="11188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522572" y="10058231"/>
            <a:ext cx="85452" cy="8736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470303" y="10135717"/>
            <a:ext cx="123143" cy="94248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623094" y="9676356"/>
            <a:ext cx="82251" cy="9324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631660" y="9524160"/>
            <a:ext cx="76856" cy="7399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667355" y="9707894"/>
            <a:ext cx="103018" cy="7655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131526" y="9314781"/>
            <a:ext cx="638847" cy="94481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233932" y="9965591"/>
            <a:ext cx="62309" cy="5899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236420" y="9967233"/>
            <a:ext cx="55880" cy="52705"/>
          </a:xfrm>
          <a:custGeom>
            <a:avLst/>
            <a:gdLst/>
            <a:ahLst/>
            <a:cxnLst/>
            <a:rect l="l" t="t" r="r" b="b"/>
            <a:pathLst>
              <a:path w="55879" h="52704">
                <a:moveTo>
                  <a:pt x="20276" y="0"/>
                </a:moveTo>
                <a:lnTo>
                  <a:pt x="15176" y="0"/>
                </a:lnTo>
                <a:lnTo>
                  <a:pt x="6519" y="2174"/>
                </a:lnTo>
                <a:lnTo>
                  <a:pt x="1427" y="7740"/>
                </a:lnTo>
                <a:lnTo>
                  <a:pt x="0" y="15266"/>
                </a:lnTo>
                <a:lnTo>
                  <a:pt x="2339" y="23318"/>
                </a:lnTo>
                <a:lnTo>
                  <a:pt x="7084" y="30834"/>
                </a:lnTo>
                <a:lnTo>
                  <a:pt x="13113" y="38415"/>
                </a:lnTo>
                <a:lnTo>
                  <a:pt x="20109" y="45756"/>
                </a:lnTo>
                <a:lnTo>
                  <a:pt x="27752" y="52553"/>
                </a:lnTo>
                <a:lnTo>
                  <a:pt x="35393" y="45756"/>
                </a:lnTo>
                <a:lnTo>
                  <a:pt x="42386" y="38415"/>
                </a:lnTo>
                <a:lnTo>
                  <a:pt x="48415" y="30834"/>
                </a:lnTo>
                <a:lnTo>
                  <a:pt x="53165" y="23318"/>
                </a:lnTo>
                <a:lnTo>
                  <a:pt x="55504" y="15266"/>
                </a:lnTo>
                <a:lnTo>
                  <a:pt x="54077" y="7740"/>
                </a:lnTo>
                <a:lnTo>
                  <a:pt x="52571" y="6094"/>
                </a:lnTo>
                <a:lnTo>
                  <a:pt x="27752" y="6094"/>
                </a:lnTo>
                <a:lnTo>
                  <a:pt x="24820" y="2387"/>
                </a:lnTo>
                <a:lnTo>
                  <a:pt x="20276" y="0"/>
                </a:lnTo>
                <a:close/>
              </a:path>
              <a:path w="55879" h="52704">
                <a:moveTo>
                  <a:pt x="40327" y="0"/>
                </a:moveTo>
                <a:lnTo>
                  <a:pt x="35228" y="0"/>
                </a:lnTo>
                <a:lnTo>
                  <a:pt x="30684" y="2387"/>
                </a:lnTo>
                <a:lnTo>
                  <a:pt x="27752" y="6094"/>
                </a:lnTo>
                <a:lnTo>
                  <a:pt x="52571" y="6094"/>
                </a:lnTo>
                <a:lnTo>
                  <a:pt x="48984" y="2174"/>
                </a:lnTo>
                <a:lnTo>
                  <a:pt x="40327" y="0"/>
                </a:lnTo>
                <a:close/>
              </a:path>
            </a:pathLst>
          </a:custGeom>
          <a:solidFill>
            <a:srgbClr val="D204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368025" y="9910148"/>
            <a:ext cx="57785" cy="12700"/>
          </a:xfrm>
          <a:custGeom>
            <a:avLst/>
            <a:gdLst/>
            <a:ahLst/>
            <a:cxnLst/>
            <a:rect l="l" t="t" r="r" b="b"/>
            <a:pathLst>
              <a:path w="57785" h="12700">
                <a:moveTo>
                  <a:pt x="0" y="0"/>
                </a:moveTo>
                <a:lnTo>
                  <a:pt x="57705" y="0"/>
                </a:lnTo>
                <a:lnTo>
                  <a:pt x="57705" y="12114"/>
                </a:lnTo>
                <a:lnTo>
                  <a:pt x="0" y="12114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368025" y="9910148"/>
            <a:ext cx="57785" cy="12700"/>
          </a:xfrm>
          <a:custGeom>
            <a:avLst/>
            <a:gdLst/>
            <a:ahLst/>
            <a:cxnLst/>
            <a:rect l="l" t="t" r="r" b="b"/>
            <a:pathLst>
              <a:path w="57785" h="12700">
                <a:moveTo>
                  <a:pt x="0" y="0"/>
                </a:moveTo>
                <a:lnTo>
                  <a:pt x="57705" y="0"/>
                </a:lnTo>
                <a:lnTo>
                  <a:pt x="57705" y="12114"/>
                </a:lnTo>
                <a:lnTo>
                  <a:pt x="0" y="1211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349763" y="9924623"/>
            <a:ext cx="94615" cy="50165"/>
          </a:xfrm>
          <a:custGeom>
            <a:avLst/>
            <a:gdLst/>
            <a:ahLst/>
            <a:cxnLst/>
            <a:rect l="l" t="t" r="r" b="b"/>
            <a:pathLst>
              <a:path w="94614" h="50165">
                <a:moveTo>
                  <a:pt x="77055" y="0"/>
                </a:moveTo>
                <a:lnTo>
                  <a:pt x="17182" y="0"/>
                </a:lnTo>
                <a:lnTo>
                  <a:pt x="0" y="49558"/>
                </a:lnTo>
                <a:lnTo>
                  <a:pt x="94237" y="49558"/>
                </a:lnTo>
                <a:lnTo>
                  <a:pt x="77055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349763" y="9924623"/>
            <a:ext cx="94615" cy="50165"/>
          </a:xfrm>
          <a:custGeom>
            <a:avLst/>
            <a:gdLst/>
            <a:ahLst/>
            <a:cxnLst/>
            <a:rect l="l" t="t" r="r" b="b"/>
            <a:pathLst>
              <a:path w="94614" h="50165">
                <a:moveTo>
                  <a:pt x="94237" y="49558"/>
                </a:moveTo>
                <a:lnTo>
                  <a:pt x="77055" y="0"/>
                </a:lnTo>
                <a:lnTo>
                  <a:pt x="17182" y="0"/>
                </a:lnTo>
                <a:lnTo>
                  <a:pt x="0" y="49558"/>
                </a:lnTo>
                <a:lnTo>
                  <a:pt x="94237" y="49558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381600" y="9936920"/>
            <a:ext cx="31115" cy="38100"/>
          </a:xfrm>
          <a:custGeom>
            <a:avLst/>
            <a:gdLst/>
            <a:ahLst/>
            <a:cxnLst/>
            <a:rect l="l" t="t" r="r" b="b"/>
            <a:pathLst>
              <a:path w="31114" h="38100">
                <a:moveTo>
                  <a:pt x="30564" y="8188"/>
                </a:moveTo>
                <a:lnTo>
                  <a:pt x="30564" y="37569"/>
                </a:lnTo>
                <a:lnTo>
                  <a:pt x="0" y="37569"/>
                </a:lnTo>
                <a:lnTo>
                  <a:pt x="0" y="8188"/>
                </a:lnTo>
                <a:lnTo>
                  <a:pt x="3287" y="3256"/>
                </a:lnTo>
                <a:lnTo>
                  <a:pt x="8900" y="0"/>
                </a:lnTo>
                <a:lnTo>
                  <a:pt x="15277" y="0"/>
                </a:lnTo>
                <a:lnTo>
                  <a:pt x="21653" y="0"/>
                </a:lnTo>
                <a:lnTo>
                  <a:pt x="27276" y="3256"/>
                </a:lnTo>
                <a:lnTo>
                  <a:pt x="30564" y="8188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385408" y="9940714"/>
            <a:ext cx="23495" cy="34290"/>
          </a:xfrm>
          <a:custGeom>
            <a:avLst/>
            <a:gdLst/>
            <a:ahLst/>
            <a:cxnLst/>
            <a:rect l="l" t="t" r="r" b="b"/>
            <a:pathLst>
              <a:path w="23495" h="34290">
                <a:moveTo>
                  <a:pt x="16125" y="0"/>
                </a:moveTo>
                <a:lnTo>
                  <a:pt x="6816" y="0"/>
                </a:lnTo>
                <a:lnTo>
                  <a:pt x="2670" y="2188"/>
                </a:lnTo>
                <a:lnTo>
                  <a:pt x="0" y="5591"/>
                </a:lnTo>
                <a:lnTo>
                  <a:pt x="0" y="33779"/>
                </a:lnTo>
                <a:lnTo>
                  <a:pt x="22941" y="33779"/>
                </a:lnTo>
                <a:lnTo>
                  <a:pt x="22941" y="5591"/>
                </a:lnTo>
                <a:lnTo>
                  <a:pt x="20271" y="2188"/>
                </a:lnTo>
                <a:lnTo>
                  <a:pt x="16125" y="0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347051" y="9974999"/>
            <a:ext cx="99695" cy="0"/>
          </a:xfrm>
          <a:custGeom>
            <a:avLst/>
            <a:gdLst/>
            <a:ahLst/>
            <a:cxnLst/>
            <a:rect l="l" t="t" r="r" b="b"/>
            <a:pathLst>
              <a:path w="99695">
                <a:moveTo>
                  <a:pt x="0" y="0"/>
                </a:moveTo>
                <a:lnTo>
                  <a:pt x="99661" y="0"/>
                </a:lnTo>
              </a:path>
            </a:pathLst>
          </a:custGeom>
          <a:ln w="6334">
            <a:solidFill>
              <a:srgbClr val="FFD2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346475" y="9974999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813" y="0"/>
                </a:lnTo>
              </a:path>
            </a:pathLst>
          </a:custGeom>
          <a:ln w="7486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411075" y="9930407"/>
            <a:ext cx="15875" cy="10795"/>
          </a:xfrm>
          <a:custGeom>
            <a:avLst/>
            <a:gdLst/>
            <a:ahLst/>
            <a:cxnLst/>
            <a:rect l="l" t="t" r="r" b="b"/>
            <a:pathLst>
              <a:path w="15875" h="10795">
                <a:moveTo>
                  <a:pt x="7874" y="0"/>
                </a:moveTo>
                <a:lnTo>
                  <a:pt x="3528" y="0"/>
                </a:lnTo>
                <a:lnTo>
                  <a:pt x="0" y="2387"/>
                </a:lnTo>
                <a:lnTo>
                  <a:pt x="0" y="5340"/>
                </a:lnTo>
                <a:lnTo>
                  <a:pt x="0" y="8282"/>
                </a:lnTo>
                <a:lnTo>
                  <a:pt x="3528" y="10680"/>
                </a:lnTo>
                <a:lnTo>
                  <a:pt x="7874" y="10680"/>
                </a:lnTo>
                <a:lnTo>
                  <a:pt x="12219" y="10680"/>
                </a:lnTo>
                <a:lnTo>
                  <a:pt x="15748" y="8282"/>
                </a:lnTo>
                <a:lnTo>
                  <a:pt x="15748" y="5340"/>
                </a:lnTo>
                <a:lnTo>
                  <a:pt x="15748" y="2387"/>
                </a:lnTo>
                <a:lnTo>
                  <a:pt x="12219" y="0"/>
                </a:lnTo>
                <a:lnTo>
                  <a:pt x="7874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366938" y="9930407"/>
            <a:ext cx="15875" cy="10795"/>
          </a:xfrm>
          <a:custGeom>
            <a:avLst/>
            <a:gdLst/>
            <a:ahLst/>
            <a:cxnLst/>
            <a:rect l="l" t="t" r="r" b="b"/>
            <a:pathLst>
              <a:path w="15875" h="10795">
                <a:moveTo>
                  <a:pt x="7874" y="0"/>
                </a:moveTo>
                <a:lnTo>
                  <a:pt x="12219" y="0"/>
                </a:lnTo>
                <a:lnTo>
                  <a:pt x="15748" y="2387"/>
                </a:lnTo>
                <a:lnTo>
                  <a:pt x="15748" y="5340"/>
                </a:lnTo>
                <a:lnTo>
                  <a:pt x="15748" y="8282"/>
                </a:lnTo>
                <a:lnTo>
                  <a:pt x="12219" y="10680"/>
                </a:lnTo>
                <a:lnTo>
                  <a:pt x="7874" y="10680"/>
                </a:lnTo>
                <a:lnTo>
                  <a:pt x="3528" y="10680"/>
                </a:lnTo>
                <a:lnTo>
                  <a:pt x="0" y="8282"/>
                </a:lnTo>
                <a:lnTo>
                  <a:pt x="0" y="5340"/>
                </a:lnTo>
                <a:lnTo>
                  <a:pt x="0" y="2387"/>
                </a:lnTo>
                <a:lnTo>
                  <a:pt x="3528" y="0"/>
                </a:lnTo>
                <a:lnTo>
                  <a:pt x="7874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369147" y="9932482"/>
            <a:ext cx="11430" cy="6985"/>
          </a:xfrm>
          <a:custGeom>
            <a:avLst/>
            <a:gdLst/>
            <a:ahLst/>
            <a:cxnLst/>
            <a:rect l="l" t="t" r="r" b="b"/>
            <a:pathLst>
              <a:path w="11429" h="6984">
                <a:moveTo>
                  <a:pt x="8785" y="0"/>
                </a:moveTo>
                <a:lnTo>
                  <a:pt x="2533" y="0"/>
                </a:lnTo>
                <a:lnTo>
                  <a:pt x="0" y="1465"/>
                </a:lnTo>
                <a:lnTo>
                  <a:pt x="0" y="5067"/>
                </a:lnTo>
                <a:lnTo>
                  <a:pt x="2533" y="6523"/>
                </a:lnTo>
                <a:lnTo>
                  <a:pt x="8785" y="6523"/>
                </a:lnTo>
                <a:lnTo>
                  <a:pt x="11329" y="5067"/>
                </a:lnTo>
                <a:lnTo>
                  <a:pt x="11329" y="1465"/>
                </a:lnTo>
                <a:lnTo>
                  <a:pt x="8785" y="0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413284" y="9932482"/>
            <a:ext cx="11430" cy="6985"/>
          </a:xfrm>
          <a:custGeom>
            <a:avLst/>
            <a:gdLst/>
            <a:ahLst/>
            <a:cxnLst/>
            <a:rect l="l" t="t" r="r" b="b"/>
            <a:pathLst>
              <a:path w="11429" h="6984">
                <a:moveTo>
                  <a:pt x="8795" y="0"/>
                </a:moveTo>
                <a:lnTo>
                  <a:pt x="2533" y="0"/>
                </a:lnTo>
                <a:lnTo>
                  <a:pt x="0" y="1465"/>
                </a:lnTo>
                <a:lnTo>
                  <a:pt x="0" y="5067"/>
                </a:lnTo>
                <a:lnTo>
                  <a:pt x="2533" y="6523"/>
                </a:lnTo>
                <a:lnTo>
                  <a:pt x="8795" y="6523"/>
                </a:lnTo>
                <a:lnTo>
                  <a:pt x="11329" y="5067"/>
                </a:lnTo>
                <a:lnTo>
                  <a:pt x="11329" y="1465"/>
                </a:lnTo>
                <a:lnTo>
                  <a:pt x="8795" y="0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362056" y="9920640"/>
            <a:ext cx="69850" cy="6985"/>
          </a:xfrm>
          <a:custGeom>
            <a:avLst/>
            <a:gdLst/>
            <a:ahLst/>
            <a:cxnLst/>
            <a:rect l="l" t="t" r="r" b="b"/>
            <a:pathLst>
              <a:path w="69850" h="6984">
                <a:moveTo>
                  <a:pt x="0" y="0"/>
                </a:moveTo>
                <a:lnTo>
                  <a:pt x="69641" y="0"/>
                </a:lnTo>
                <a:lnTo>
                  <a:pt x="69641" y="6690"/>
                </a:lnTo>
                <a:lnTo>
                  <a:pt x="0" y="6690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362056" y="9920640"/>
            <a:ext cx="69850" cy="6985"/>
          </a:xfrm>
          <a:custGeom>
            <a:avLst/>
            <a:gdLst/>
            <a:ahLst/>
            <a:cxnLst/>
            <a:rect l="l" t="t" r="r" b="b"/>
            <a:pathLst>
              <a:path w="69850" h="6984">
                <a:moveTo>
                  <a:pt x="0" y="0"/>
                </a:moveTo>
                <a:lnTo>
                  <a:pt x="69641" y="0"/>
                </a:lnTo>
                <a:lnTo>
                  <a:pt x="69641" y="6690"/>
                </a:lnTo>
                <a:lnTo>
                  <a:pt x="0" y="669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421418" y="9923986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411533" y="9923986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401638" y="9923986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391754" y="9923986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381869" y="9923986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371974" y="9923986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426362" y="9920640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416477" y="9920640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406583" y="9920640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396698" y="9920640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386813" y="9920640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376919" y="9920640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367034" y="9920640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362060" y="9923986"/>
            <a:ext cx="69850" cy="0"/>
          </a:xfrm>
          <a:custGeom>
            <a:avLst/>
            <a:gdLst/>
            <a:ahLst/>
            <a:cxnLst/>
            <a:rect l="l" t="t" r="r" b="b"/>
            <a:pathLst>
              <a:path w="69850">
                <a:moveTo>
                  <a:pt x="0" y="0"/>
                </a:moveTo>
                <a:lnTo>
                  <a:pt x="69641" y="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406250" y="9867100"/>
            <a:ext cx="19685" cy="36830"/>
          </a:xfrm>
          <a:custGeom>
            <a:avLst/>
            <a:gdLst/>
            <a:ahLst/>
            <a:cxnLst/>
            <a:rect l="l" t="t" r="r" b="b"/>
            <a:pathLst>
              <a:path w="19685" h="36829">
                <a:moveTo>
                  <a:pt x="9622" y="0"/>
                </a:moveTo>
                <a:lnTo>
                  <a:pt x="0" y="36710"/>
                </a:lnTo>
                <a:lnTo>
                  <a:pt x="19245" y="36710"/>
                </a:lnTo>
                <a:lnTo>
                  <a:pt x="9622" y="0"/>
                </a:lnTo>
                <a:close/>
              </a:path>
            </a:pathLst>
          </a:custGeom>
          <a:solidFill>
            <a:srgbClr val="FCD1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406250" y="9867100"/>
            <a:ext cx="19685" cy="36830"/>
          </a:xfrm>
          <a:custGeom>
            <a:avLst/>
            <a:gdLst/>
            <a:ahLst/>
            <a:cxnLst/>
            <a:rect l="l" t="t" r="r" b="b"/>
            <a:pathLst>
              <a:path w="19685" h="36829">
                <a:moveTo>
                  <a:pt x="9622" y="0"/>
                </a:moveTo>
                <a:lnTo>
                  <a:pt x="19245" y="36710"/>
                </a:lnTo>
                <a:lnTo>
                  <a:pt x="0" y="36710"/>
                </a:lnTo>
                <a:lnTo>
                  <a:pt x="9622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368265" y="9867100"/>
            <a:ext cx="19685" cy="36830"/>
          </a:xfrm>
          <a:custGeom>
            <a:avLst/>
            <a:gdLst/>
            <a:ahLst/>
            <a:cxnLst/>
            <a:rect l="l" t="t" r="r" b="b"/>
            <a:pathLst>
              <a:path w="19685" h="36829">
                <a:moveTo>
                  <a:pt x="9622" y="0"/>
                </a:moveTo>
                <a:lnTo>
                  <a:pt x="0" y="36710"/>
                </a:lnTo>
                <a:lnTo>
                  <a:pt x="19245" y="36710"/>
                </a:lnTo>
                <a:lnTo>
                  <a:pt x="9622" y="0"/>
                </a:lnTo>
                <a:close/>
              </a:path>
            </a:pathLst>
          </a:custGeom>
          <a:solidFill>
            <a:srgbClr val="FCD1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368265" y="9867100"/>
            <a:ext cx="19685" cy="36830"/>
          </a:xfrm>
          <a:custGeom>
            <a:avLst/>
            <a:gdLst/>
            <a:ahLst/>
            <a:cxnLst/>
            <a:rect l="l" t="t" r="r" b="b"/>
            <a:pathLst>
              <a:path w="19685" h="36829">
                <a:moveTo>
                  <a:pt x="9622" y="0"/>
                </a:moveTo>
                <a:lnTo>
                  <a:pt x="19245" y="36710"/>
                </a:lnTo>
                <a:lnTo>
                  <a:pt x="0" y="36710"/>
                </a:lnTo>
                <a:lnTo>
                  <a:pt x="9622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386838" y="9855342"/>
            <a:ext cx="20320" cy="48895"/>
          </a:xfrm>
          <a:custGeom>
            <a:avLst/>
            <a:gdLst/>
            <a:ahLst/>
            <a:cxnLst/>
            <a:rect l="l" t="t" r="r" b="b"/>
            <a:pathLst>
              <a:path w="20320" h="48895">
                <a:moveTo>
                  <a:pt x="10041" y="0"/>
                </a:moveTo>
                <a:lnTo>
                  <a:pt x="0" y="48469"/>
                </a:lnTo>
                <a:lnTo>
                  <a:pt x="20083" y="48469"/>
                </a:lnTo>
                <a:lnTo>
                  <a:pt x="10041" y="0"/>
                </a:lnTo>
                <a:close/>
              </a:path>
            </a:pathLst>
          </a:custGeom>
          <a:solidFill>
            <a:srgbClr val="FCD1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386838" y="9855342"/>
            <a:ext cx="20320" cy="48895"/>
          </a:xfrm>
          <a:custGeom>
            <a:avLst/>
            <a:gdLst/>
            <a:ahLst/>
            <a:cxnLst/>
            <a:rect l="l" t="t" r="r" b="b"/>
            <a:pathLst>
              <a:path w="20320" h="48895">
                <a:moveTo>
                  <a:pt x="10041" y="0"/>
                </a:moveTo>
                <a:lnTo>
                  <a:pt x="20083" y="48469"/>
                </a:lnTo>
                <a:lnTo>
                  <a:pt x="0" y="48469"/>
                </a:lnTo>
                <a:lnTo>
                  <a:pt x="10041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377888" y="9867100"/>
            <a:ext cx="10160" cy="36830"/>
          </a:xfrm>
          <a:custGeom>
            <a:avLst/>
            <a:gdLst/>
            <a:ahLst/>
            <a:cxnLst/>
            <a:rect l="l" t="t" r="r" b="b"/>
            <a:pathLst>
              <a:path w="10160" h="36829">
                <a:moveTo>
                  <a:pt x="0" y="0"/>
                </a:moveTo>
                <a:lnTo>
                  <a:pt x="0" y="36710"/>
                </a:lnTo>
                <a:lnTo>
                  <a:pt x="9622" y="36710"/>
                </a:lnTo>
                <a:lnTo>
                  <a:pt x="0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377888" y="9867100"/>
            <a:ext cx="10160" cy="36830"/>
          </a:xfrm>
          <a:custGeom>
            <a:avLst/>
            <a:gdLst/>
            <a:ahLst/>
            <a:cxnLst/>
            <a:rect l="l" t="t" r="r" b="b"/>
            <a:pathLst>
              <a:path w="10160" h="36829">
                <a:moveTo>
                  <a:pt x="0" y="0"/>
                </a:moveTo>
                <a:lnTo>
                  <a:pt x="9622" y="36710"/>
                </a:lnTo>
                <a:lnTo>
                  <a:pt x="0" y="3671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396879" y="9855342"/>
            <a:ext cx="10160" cy="48895"/>
          </a:xfrm>
          <a:custGeom>
            <a:avLst/>
            <a:gdLst/>
            <a:ahLst/>
            <a:cxnLst/>
            <a:rect l="l" t="t" r="r" b="b"/>
            <a:pathLst>
              <a:path w="10160" h="48895">
                <a:moveTo>
                  <a:pt x="0" y="0"/>
                </a:moveTo>
                <a:lnTo>
                  <a:pt x="0" y="48469"/>
                </a:lnTo>
                <a:lnTo>
                  <a:pt x="10041" y="48469"/>
                </a:lnTo>
                <a:lnTo>
                  <a:pt x="0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396879" y="9855342"/>
            <a:ext cx="10160" cy="48895"/>
          </a:xfrm>
          <a:custGeom>
            <a:avLst/>
            <a:gdLst/>
            <a:ahLst/>
            <a:cxnLst/>
            <a:rect l="l" t="t" r="r" b="b"/>
            <a:pathLst>
              <a:path w="10160" h="48895">
                <a:moveTo>
                  <a:pt x="0" y="0"/>
                </a:moveTo>
                <a:lnTo>
                  <a:pt x="10041" y="48469"/>
                </a:lnTo>
                <a:lnTo>
                  <a:pt x="0" y="484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415872" y="9867100"/>
            <a:ext cx="10160" cy="36830"/>
          </a:xfrm>
          <a:custGeom>
            <a:avLst/>
            <a:gdLst/>
            <a:ahLst/>
            <a:cxnLst/>
            <a:rect l="l" t="t" r="r" b="b"/>
            <a:pathLst>
              <a:path w="10160" h="36829">
                <a:moveTo>
                  <a:pt x="0" y="0"/>
                </a:moveTo>
                <a:lnTo>
                  <a:pt x="0" y="36710"/>
                </a:lnTo>
                <a:lnTo>
                  <a:pt x="9622" y="36710"/>
                </a:lnTo>
                <a:lnTo>
                  <a:pt x="0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415872" y="9867100"/>
            <a:ext cx="10160" cy="36830"/>
          </a:xfrm>
          <a:custGeom>
            <a:avLst/>
            <a:gdLst/>
            <a:ahLst/>
            <a:cxnLst/>
            <a:rect l="l" t="t" r="r" b="b"/>
            <a:pathLst>
              <a:path w="10160" h="36829">
                <a:moveTo>
                  <a:pt x="0" y="0"/>
                </a:moveTo>
                <a:lnTo>
                  <a:pt x="9622" y="36710"/>
                </a:lnTo>
                <a:lnTo>
                  <a:pt x="0" y="3671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377888" y="9849554"/>
            <a:ext cx="0" cy="55880"/>
          </a:xfrm>
          <a:custGeom>
            <a:avLst/>
            <a:gdLst/>
            <a:ahLst/>
            <a:cxnLst/>
            <a:rect l="l" t="t" r="r" b="b"/>
            <a:pathLst>
              <a:path h="55879">
                <a:moveTo>
                  <a:pt x="0" y="0"/>
                </a:moveTo>
                <a:lnTo>
                  <a:pt x="0" y="55568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396879" y="98403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4793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415872" y="9849554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5139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375721" y="98616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361" y="0"/>
                </a:moveTo>
                <a:lnTo>
                  <a:pt x="963" y="0"/>
                </a:lnTo>
                <a:lnTo>
                  <a:pt x="0" y="973"/>
                </a:lnTo>
                <a:lnTo>
                  <a:pt x="0" y="3371"/>
                </a:lnTo>
                <a:lnTo>
                  <a:pt x="963" y="4345"/>
                </a:lnTo>
                <a:lnTo>
                  <a:pt x="3361" y="4345"/>
                </a:lnTo>
                <a:lnTo>
                  <a:pt x="4334" y="3371"/>
                </a:lnTo>
                <a:lnTo>
                  <a:pt x="4334" y="973"/>
                </a:lnTo>
                <a:lnTo>
                  <a:pt x="3361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375721" y="98616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2167" y="0"/>
                </a:moveTo>
                <a:lnTo>
                  <a:pt x="3361" y="0"/>
                </a:lnTo>
                <a:lnTo>
                  <a:pt x="4334" y="973"/>
                </a:lnTo>
                <a:lnTo>
                  <a:pt x="4334" y="2167"/>
                </a:lnTo>
                <a:lnTo>
                  <a:pt x="4334" y="3371"/>
                </a:lnTo>
                <a:lnTo>
                  <a:pt x="3361" y="4345"/>
                </a:lnTo>
                <a:lnTo>
                  <a:pt x="2167" y="4345"/>
                </a:lnTo>
                <a:lnTo>
                  <a:pt x="963" y="4345"/>
                </a:lnTo>
                <a:lnTo>
                  <a:pt x="0" y="3371"/>
                </a:lnTo>
                <a:lnTo>
                  <a:pt x="0" y="2167"/>
                </a:lnTo>
                <a:lnTo>
                  <a:pt x="0" y="973"/>
                </a:lnTo>
                <a:lnTo>
                  <a:pt x="963" y="0"/>
                </a:lnTo>
                <a:lnTo>
                  <a:pt x="2167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413705" y="98616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371" y="0"/>
                </a:moveTo>
                <a:lnTo>
                  <a:pt x="973" y="0"/>
                </a:lnTo>
                <a:lnTo>
                  <a:pt x="0" y="973"/>
                </a:lnTo>
                <a:lnTo>
                  <a:pt x="0" y="3371"/>
                </a:lnTo>
                <a:lnTo>
                  <a:pt x="973" y="4345"/>
                </a:lnTo>
                <a:lnTo>
                  <a:pt x="3371" y="4345"/>
                </a:lnTo>
                <a:lnTo>
                  <a:pt x="4334" y="3371"/>
                </a:lnTo>
                <a:lnTo>
                  <a:pt x="4334" y="973"/>
                </a:lnTo>
                <a:lnTo>
                  <a:pt x="3371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413705" y="98616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2167" y="0"/>
                </a:moveTo>
                <a:lnTo>
                  <a:pt x="3371" y="0"/>
                </a:lnTo>
                <a:lnTo>
                  <a:pt x="4334" y="973"/>
                </a:lnTo>
                <a:lnTo>
                  <a:pt x="4334" y="2167"/>
                </a:lnTo>
                <a:lnTo>
                  <a:pt x="4334" y="3371"/>
                </a:lnTo>
                <a:lnTo>
                  <a:pt x="3371" y="4345"/>
                </a:lnTo>
                <a:lnTo>
                  <a:pt x="2167" y="4345"/>
                </a:lnTo>
                <a:lnTo>
                  <a:pt x="973" y="4345"/>
                </a:lnTo>
                <a:lnTo>
                  <a:pt x="0" y="3371"/>
                </a:lnTo>
                <a:lnTo>
                  <a:pt x="0" y="2167"/>
                </a:lnTo>
                <a:lnTo>
                  <a:pt x="0" y="973"/>
                </a:lnTo>
                <a:lnTo>
                  <a:pt x="973" y="0"/>
                </a:lnTo>
                <a:lnTo>
                  <a:pt x="2167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394712" y="984955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371" y="0"/>
                </a:moveTo>
                <a:lnTo>
                  <a:pt x="973" y="0"/>
                </a:lnTo>
                <a:lnTo>
                  <a:pt x="0" y="973"/>
                </a:lnTo>
                <a:lnTo>
                  <a:pt x="0" y="3371"/>
                </a:lnTo>
                <a:lnTo>
                  <a:pt x="973" y="4345"/>
                </a:lnTo>
                <a:lnTo>
                  <a:pt x="3371" y="4345"/>
                </a:lnTo>
                <a:lnTo>
                  <a:pt x="4334" y="3371"/>
                </a:lnTo>
                <a:lnTo>
                  <a:pt x="4334" y="973"/>
                </a:lnTo>
                <a:lnTo>
                  <a:pt x="3371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394712" y="984955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2167" y="0"/>
                </a:moveTo>
                <a:lnTo>
                  <a:pt x="3371" y="0"/>
                </a:lnTo>
                <a:lnTo>
                  <a:pt x="4334" y="973"/>
                </a:lnTo>
                <a:lnTo>
                  <a:pt x="4334" y="2167"/>
                </a:lnTo>
                <a:lnTo>
                  <a:pt x="4334" y="3371"/>
                </a:lnTo>
                <a:lnTo>
                  <a:pt x="3371" y="4345"/>
                </a:lnTo>
                <a:lnTo>
                  <a:pt x="2167" y="4345"/>
                </a:lnTo>
                <a:lnTo>
                  <a:pt x="973" y="4345"/>
                </a:lnTo>
                <a:lnTo>
                  <a:pt x="0" y="3371"/>
                </a:lnTo>
                <a:lnTo>
                  <a:pt x="0" y="2167"/>
                </a:lnTo>
                <a:lnTo>
                  <a:pt x="0" y="973"/>
                </a:lnTo>
                <a:lnTo>
                  <a:pt x="973" y="0"/>
                </a:lnTo>
                <a:lnTo>
                  <a:pt x="2167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363576" y="9849554"/>
            <a:ext cx="14604" cy="6350"/>
          </a:xfrm>
          <a:custGeom>
            <a:avLst/>
            <a:gdLst/>
            <a:ahLst/>
            <a:cxnLst/>
            <a:rect l="l" t="t" r="r" b="b"/>
            <a:pathLst>
              <a:path w="14604" h="6350">
                <a:moveTo>
                  <a:pt x="14313" y="0"/>
                </a:moveTo>
                <a:lnTo>
                  <a:pt x="0" y="0"/>
                </a:lnTo>
                <a:lnTo>
                  <a:pt x="3078" y="3078"/>
                </a:lnTo>
                <a:lnTo>
                  <a:pt x="0" y="6146"/>
                </a:lnTo>
                <a:lnTo>
                  <a:pt x="14313" y="6146"/>
                </a:lnTo>
                <a:lnTo>
                  <a:pt x="14313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363576" y="9849554"/>
            <a:ext cx="14604" cy="6350"/>
          </a:xfrm>
          <a:custGeom>
            <a:avLst/>
            <a:gdLst/>
            <a:ahLst/>
            <a:cxnLst/>
            <a:rect l="l" t="t" r="r" b="b"/>
            <a:pathLst>
              <a:path w="14604" h="6350">
                <a:moveTo>
                  <a:pt x="0" y="0"/>
                </a:moveTo>
                <a:lnTo>
                  <a:pt x="14313" y="0"/>
                </a:lnTo>
                <a:lnTo>
                  <a:pt x="14313" y="6146"/>
                </a:lnTo>
                <a:lnTo>
                  <a:pt x="0" y="6146"/>
                </a:lnTo>
                <a:lnTo>
                  <a:pt x="3078" y="307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401561" y="9849554"/>
            <a:ext cx="14604" cy="6350"/>
          </a:xfrm>
          <a:custGeom>
            <a:avLst/>
            <a:gdLst/>
            <a:ahLst/>
            <a:cxnLst/>
            <a:rect l="l" t="t" r="r" b="b"/>
            <a:pathLst>
              <a:path w="14604" h="6350">
                <a:moveTo>
                  <a:pt x="14313" y="0"/>
                </a:moveTo>
                <a:lnTo>
                  <a:pt x="0" y="0"/>
                </a:lnTo>
                <a:lnTo>
                  <a:pt x="3078" y="3078"/>
                </a:lnTo>
                <a:lnTo>
                  <a:pt x="0" y="6146"/>
                </a:lnTo>
                <a:lnTo>
                  <a:pt x="14313" y="6146"/>
                </a:lnTo>
                <a:lnTo>
                  <a:pt x="14313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401561" y="9849554"/>
            <a:ext cx="14604" cy="6350"/>
          </a:xfrm>
          <a:custGeom>
            <a:avLst/>
            <a:gdLst/>
            <a:ahLst/>
            <a:cxnLst/>
            <a:rect l="l" t="t" r="r" b="b"/>
            <a:pathLst>
              <a:path w="14604" h="6350">
                <a:moveTo>
                  <a:pt x="0" y="0"/>
                </a:moveTo>
                <a:lnTo>
                  <a:pt x="14313" y="0"/>
                </a:lnTo>
                <a:lnTo>
                  <a:pt x="14313" y="6146"/>
                </a:lnTo>
                <a:lnTo>
                  <a:pt x="0" y="6146"/>
                </a:lnTo>
                <a:lnTo>
                  <a:pt x="3078" y="307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378990" y="9840329"/>
            <a:ext cx="18415" cy="6350"/>
          </a:xfrm>
          <a:custGeom>
            <a:avLst/>
            <a:gdLst/>
            <a:ahLst/>
            <a:cxnLst/>
            <a:rect l="l" t="t" r="r" b="b"/>
            <a:pathLst>
              <a:path w="18414" h="6350">
                <a:moveTo>
                  <a:pt x="17894" y="0"/>
                </a:moveTo>
                <a:lnTo>
                  <a:pt x="0" y="0"/>
                </a:lnTo>
                <a:lnTo>
                  <a:pt x="3078" y="3078"/>
                </a:lnTo>
                <a:lnTo>
                  <a:pt x="0" y="6146"/>
                </a:lnTo>
                <a:lnTo>
                  <a:pt x="17894" y="6146"/>
                </a:lnTo>
                <a:lnTo>
                  <a:pt x="17894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378990" y="9840329"/>
            <a:ext cx="18415" cy="6350"/>
          </a:xfrm>
          <a:custGeom>
            <a:avLst/>
            <a:gdLst/>
            <a:ahLst/>
            <a:cxnLst/>
            <a:rect l="l" t="t" r="r" b="b"/>
            <a:pathLst>
              <a:path w="18414" h="6350">
                <a:moveTo>
                  <a:pt x="0" y="0"/>
                </a:moveTo>
                <a:lnTo>
                  <a:pt x="17894" y="0"/>
                </a:lnTo>
                <a:lnTo>
                  <a:pt x="17894" y="6146"/>
                </a:lnTo>
                <a:lnTo>
                  <a:pt x="0" y="6146"/>
                </a:lnTo>
                <a:lnTo>
                  <a:pt x="3078" y="307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365679" y="9902556"/>
            <a:ext cx="62865" cy="8890"/>
          </a:xfrm>
          <a:custGeom>
            <a:avLst/>
            <a:gdLst/>
            <a:ahLst/>
            <a:cxnLst/>
            <a:rect l="l" t="t" r="r" b="b"/>
            <a:pathLst>
              <a:path w="62864" h="8890">
                <a:moveTo>
                  <a:pt x="0" y="0"/>
                </a:moveTo>
                <a:lnTo>
                  <a:pt x="62406" y="0"/>
                </a:lnTo>
                <a:lnTo>
                  <a:pt x="62406" y="8858"/>
                </a:lnTo>
                <a:lnTo>
                  <a:pt x="0" y="8858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365679" y="9902556"/>
            <a:ext cx="62865" cy="8890"/>
          </a:xfrm>
          <a:custGeom>
            <a:avLst/>
            <a:gdLst/>
            <a:ahLst/>
            <a:cxnLst/>
            <a:rect l="l" t="t" r="r" b="b"/>
            <a:pathLst>
              <a:path w="62864" h="8890">
                <a:moveTo>
                  <a:pt x="0" y="0"/>
                </a:moveTo>
                <a:lnTo>
                  <a:pt x="62406" y="0"/>
                </a:lnTo>
                <a:lnTo>
                  <a:pt x="62406" y="8858"/>
                </a:lnTo>
                <a:lnTo>
                  <a:pt x="0" y="885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365675" y="9902552"/>
            <a:ext cx="62865" cy="8890"/>
          </a:xfrm>
          <a:custGeom>
            <a:avLst/>
            <a:gdLst/>
            <a:ahLst/>
            <a:cxnLst/>
            <a:rect l="l" t="t" r="r" b="b"/>
            <a:pathLst>
              <a:path w="62864" h="8890">
                <a:moveTo>
                  <a:pt x="4167" y="0"/>
                </a:moveTo>
                <a:lnTo>
                  <a:pt x="0" y="8858"/>
                </a:lnTo>
                <a:lnTo>
                  <a:pt x="8324" y="8858"/>
                </a:lnTo>
                <a:lnTo>
                  <a:pt x="4167" y="0"/>
                </a:lnTo>
                <a:close/>
              </a:path>
              <a:path w="62864" h="8890">
                <a:moveTo>
                  <a:pt x="12481" y="0"/>
                </a:moveTo>
                <a:lnTo>
                  <a:pt x="8324" y="8858"/>
                </a:lnTo>
                <a:lnTo>
                  <a:pt x="16648" y="8858"/>
                </a:lnTo>
                <a:lnTo>
                  <a:pt x="12481" y="0"/>
                </a:lnTo>
                <a:close/>
              </a:path>
              <a:path w="62864" h="8890">
                <a:moveTo>
                  <a:pt x="20805" y="0"/>
                </a:moveTo>
                <a:lnTo>
                  <a:pt x="16648" y="8858"/>
                </a:lnTo>
                <a:lnTo>
                  <a:pt x="24962" y="8858"/>
                </a:lnTo>
                <a:lnTo>
                  <a:pt x="20805" y="0"/>
                </a:lnTo>
                <a:close/>
              </a:path>
              <a:path w="62864" h="8890">
                <a:moveTo>
                  <a:pt x="29119" y="0"/>
                </a:moveTo>
                <a:lnTo>
                  <a:pt x="24962" y="8858"/>
                </a:lnTo>
                <a:lnTo>
                  <a:pt x="33286" y="8858"/>
                </a:lnTo>
                <a:lnTo>
                  <a:pt x="29119" y="0"/>
                </a:lnTo>
                <a:close/>
              </a:path>
              <a:path w="62864" h="8890">
                <a:moveTo>
                  <a:pt x="37443" y="0"/>
                </a:moveTo>
                <a:lnTo>
                  <a:pt x="33286" y="8858"/>
                </a:lnTo>
                <a:lnTo>
                  <a:pt x="41600" y="8858"/>
                </a:lnTo>
                <a:lnTo>
                  <a:pt x="37443" y="0"/>
                </a:lnTo>
                <a:close/>
              </a:path>
              <a:path w="62864" h="8890">
                <a:moveTo>
                  <a:pt x="45768" y="0"/>
                </a:moveTo>
                <a:lnTo>
                  <a:pt x="41600" y="8858"/>
                </a:lnTo>
                <a:lnTo>
                  <a:pt x="49925" y="8858"/>
                </a:lnTo>
                <a:lnTo>
                  <a:pt x="45768" y="0"/>
                </a:lnTo>
                <a:close/>
              </a:path>
              <a:path w="62864" h="8890">
                <a:moveTo>
                  <a:pt x="54082" y="0"/>
                </a:moveTo>
                <a:lnTo>
                  <a:pt x="49925" y="8858"/>
                </a:lnTo>
                <a:lnTo>
                  <a:pt x="58249" y="8858"/>
                </a:lnTo>
                <a:lnTo>
                  <a:pt x="54082" y="0"/>
                </a:lnTo>
                <a:close/>
              </a:path>
              <a:path w="62864" h="8890">
                <a:moveTo>
                  <a:pt x="62406" y="0"/>
                </a:moveTo>
                <a:lnTo>
                  <a:pt x="58249" y="8858"/>
                </a:lnTo>
                <a:lnTo>
                  <a:pt x="62406" y="8858"/>
                </a:lnTo>
                <a:lnTo>
                  <a:pt x="62406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365675" y="9902552"/>
            <a:ext cx="62865" cy="8890"/>
          </a:xfrm>
          <a:custGeom>
            <a:avLst/>
            <a:gdLst/>
            <a:ahLst/>
            <a:cxnLst/>
            <a:rect l="l" t="t" r="r" b="b"/>
            <a:pathLst>
              <a:path w="62864" h="8890">
                <a:moveTo>
                  <a:pt x="62406" y="0"/>
                </a:moveTo>
                <a:lnTo>
                  <a:pt x="58249" y="8858"/>
                </a:lnTo>
                <a:lnTo>
                  <a:pt x="54082" y="0"/>
                </a:lnTo>
                <a:lnTo>
                  <a:pt x="49925" y="8858"/>
                </a:lnTo>
                <a:lnTo>
                  <a:pt x="45768" y="0"/>
                </a:lnTo>
                <a:lnTo>
                  <a:pt x="41600" y="8858"/>
                </a:lnTo>
                <a:lnTo>
                  <a:pt x="37443" y="0"/>
                </a:lnTo>
                <a:lnTo>
                  <a:pt x="33286" y="8858"/>
                </a:lnTo>
                <a:lnTo>
                  <a:pt x="29119" y="0"/>
                </a:lnTo>
                <a:lnTo>
                  <a:pt x="24962" y="8858"/>
                </a:lnTo>
                <a:lnTo>
                  <a:pt x="20805" y="0"/>
                </a:lnTo>
                <a:lnTo>
                  <a:pt x="16648" y="8858"/>
                </a:lnTo>
                <a:lnTo>
                  <a:pt x="12481" y="0"/>
                </a:lnTo>
                <a:lnTo>
                  <a:pt x="8324" y="8858"/>
                </a:lnTo>
                <a:lnTo>
                  <a:pt x="4167" y="0"/>
                </a:lnTo>
                <a:lnTo>
                  <a:pt x="0" y="8858"/>
                </a:lnTo>
                <a:lnTo>
                  <a:pt x="62406" y="8858"/>
                </a:lnTo>
                <a:lnTo>
                  <a:pt x="62406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295482" y="9706823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4" h="57784">
                <a:moveTo>
                  <a:pt x="33349" y="43328"/>
                </a:moveTo>
                <a:lnTo>
                  <a:pt x="16669" y="43328"/>
                </a:lnTo>
                <a:lnTo>
                  <a:pt x="25014" y="57767"/>
                </a:lnTo>
                <a:lnTo>
                  <a:pt x="33349" y="43328"/>
                </a:lnTo>
                <a:close/>
              </a:path>
              <a:path w="50164" h="57784">
                <a:moveTo>
                  <a:pt x="50029" y="14439"/>
                </a:moveTo>
                <a:lnTo>
                  <a:pt x="0" y="14439"/>
                </a:lnTo>
                <a:lnTo>
                  <a:pt x="8328" y="28889"/>
                </a:lnTo>
                <a:lnTo>
                  <a:pt x="0" y="43328"/>
                </a:lnTo>
                <a:lnTo>
                  <a:pt x="50029" y="43328"/>
                </a:lnTo>
                <a:lnTo>
                  <a:pt x="41701" y="28878"/>
                </a:lnTo>
                <a:lnTo>
                  <a:pt x="50029" y="14439"/>
                </a:lnTo>
                <a:close/>
              </a:path>
              <a:path w="50164" h="57784">
                <a:moveTo>
                  <a:pt x="25014" y="0"/>
                </a:moveTo>
                <a:lnTo>
                  <a:pt x="16669" y="14439"/>
                </a:lnTo>
                <a:lnTo>
                  <a:pt x="33349" y="14439"/>
                </a:lnTo>
                <a:lnTo>
                  <a:pt x="25014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295482" y="9706823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4" h="57784">
                <a:moveTo>
                  <a:pt x="50029" y="43328"/>
                </a:moveTo>
                <a:lnTo>
                  <a:pt x="33349" y="43328"/>
                </a:lnTo>
                <a:lnTo>
                  <a:pt x="25014" y="57767"/>
                </a:lnTo>
                <a:lnTo>
                  <a:pt x="16669" y="43328"/>
                </a:lnTo>
                <a:lnTo>
                  <a:pt x="0" y="43328"/>
                </a:lnTo>
                <a:lnTo>
                  <a:pt x="8334" y="28878"/>
                </a:lnTo>
                <a:lnTo>
                  <a:pt x="0" y="14439"/>
                </a:lnTo>
                <a:lnTo>
                  <a:pt x="16669" y="14439"/>
                </a:lnTo>
                <a:lnTo>
                  <a:pt x="25014" y="0"/>
                </a:lnTo>
                <a:lnTo>
                  <a:pt x="33349" y="14439"/>
                </a:lnTo>
                <a:lnTo>
                  <a:pt x="50029" y="14439"/>
                </a:lnTo>
                <a:lnTo>
                  <a:pt x="41695" y="28889"/>
                </a:lnTo>
                <a:lnTo>
                  <a:pt x="50029" y="43328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298711" y="9710555"/>
            <a:ext cx="43815" cy="50800"/>
          </a:xfrm>
          <a:custGeom>
            <a:avLst/>
            <a:gdLst/>
            <a:ahLst/>
            <a:cxnLst/>
            <a:rect l="l" t="t" r="r" b="b"/>
            <a:pathLst>
              <a:path w="43814" h="50800">
                <a:moveTo>
                  <a:pt x="29046" y="37726"/>
                </a:moveTo>
                <a:lnTo>
                  <a:pt x="14523" y="37726"/>
                </a:lnTo>
                <a:lnTo>
                  <a:pt x="21779" y="50302"/>
                </a:lnTo>
                <a:lnTo>
                  <a:pt x="29046" y="37726"/>
                </a:lnTo>
                <a:close/>
              </a:path>
              <a:path w="43814" h="50800">
                <a:moveTo>
                  <a:pt x="43569" y="12575"/>
                </a:moveTo>
                <a:lnTo>
                  <a:pt x="0" y="12575"/>
                </a:lnTo>
                <a:lnTo>
                  <a:pt x="7256" y="25151"/>
                </a:lnTo>
                <a:lnTo>
                  <a:pt x="0" y="37726"/>
                </a:lnTo>
                <a:lnTo>
                  <a:pt x="43569" y="37726"/>
                </a:lnTo>
                <a:lnTo>
                  <a:pt x="36302" y="25151"/>
                </a:lnTo>
                <a:lnTo>
                  <a:pt x="43569" y="12575"/>
                </a:lnTo>
                <a:close/>
              </a:path>
              <a:path w="43814" h="50800">
                <a:moveTo>
                  <a:pt x="21779" y="0"/>
                </a:moveTo>
                <a:lnTo>
                  <a:pt x="14523" y="12575"/>
                </a:lnTo>
                <a:lnTo>
                  <a:pt x="29046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320499" y="9735708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313239" y="9735708"/>
            <a:ext cx="7620" cy="25400"/>
          </a:xfrm>
          <a:custGeom>
            <a:avLst/>
            <a:gdLst/>
            <a:ahLst/>
            <a:cxnLst/>
            <a:rect l="l" t="t" r="r" b="b"/>
            <a:pathLst>
              <a:path w="7620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298711" y="9723131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298711" y="9735708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313239" y="9710553"/>
            <a:ext cx="7620" cy="25400"/>
          </a:xfrm>
          <a:custGeom>
            <a:avLst/>
            <a:gdLst/>
            <a:ahLst/>
            <a:cxnLst/>
            <a:rect l="l" t="t" r="r" b="b"/>
            <a:pathLst>
              <a:path w="7620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320499" y="9723130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448253" y="9857964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4" h="57784">
                <a:moveTo>
                  <a:pt x="33349" y="43328"/>
                </a:moveTo>
                <a:lnTo>
                  <a:pt x="16669" y="43328"/>
                </a:lnTo>
                <a:lnTo>
                  <a:pt x="25014" y="57767"/>
                </a:lnTo>
                <a:lnTo>
                  <a:pt x="33349" y="43328"/>
                </a:lnTo>
                <a:close/>
              </a:path>
              <a:path w="50164" h="57784">
                <a:moveTo>
                  <a:pt x="50029" y="14439"/>
                </a:moveTo>
                <a:lnTo>
                  <a:pt x="0" y="14439"/>
                </a:lnTo>
                <a:lnTo>
                  <a:pt x="8334" y="28889"/>
                </a:lnTo>
                <a:lnTo>
                  <a:pt x="0" y="43328"/>
                </a:lnTo>
                <a:lnTo>
                  <a:pt x="50029" y="43328"/>
                </a:lnTo>
                <a:lnTo>
                  <a:pt x="41695" y="28889"/>
                </a:lnTo>
                <a:lnTo>
                  <a:pt x="50029" y="14439"/>
                </a:lnTo>
                <a:close/>
              </a:path>
              <a:path w="50164" h="57784">
                <a:moveTo>
                  <a:pt x="25014" y="0"/>
                </a:moveTo>
                <a:lnTo>
                  <a:pt x="16669" y="14439"/>
                </a:lnTo>
                <a:lnTo>
                  <a:pt x="33349" y="14439"/>
                </a:lnTo>
                <a:lnTo>
                  <a:pt x="25014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5448253" y="9857964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4" h="57784">
                <a:moveTo>
                  <a:pt x="50029" y="43328"/>
                </a:moveTo>
                <a:lnTo>
                  <a:pt x="33349" y="43328"/>
                </a:lnTo>
                <a:lnTo>
                  <a:pt x="25014" y="57767"/>
                </a:lnTo>
                <a:lnTo>
                  <a:pt x="16669" y="43328"/>
                </a:lnTo>
                <a:lnTo>
                  <a:pt x="0" y="43328"/>
                </a:lnTo>
                <a:lnTo>
                  <a:pt x="8334" y="28889"/>
                </a:lnTo>
                <a:lnTo>
                  <a:pt x="0" y="14439"/>
                </a:lnTo>
                <a:lnTo>
                  <a:pt x="16669" y="14439"/>
                </a:lnTo>
                <a:lnTo>
                  <a:pt x="25014" y="0"/>
                </a:lnTo>
                <a:lnTo>
                  <a:pt x="33349" y="14439"/>
                </a:lnTo>
                <a:lnTo>
                  <a:pt x="50029" y="14439"/>
                </a:lnTo>
                <a:lnTo>
                  <a:pt x="41695" y="28889"/>
                </a:lnTo>
                <a:lnTo>
                  <a:pt x="50029" y="43328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451483" y="9861698"/>
            <a:ext cx="43815" cy="50800"/>
          </a:xfrm>
          <a:custGeom>
            <a:avLst/>
            <a:gdLst/>
            <a:ahLst/>
            <a:cxnLst/>
            <a:rect l="l" t="t" r="r" b="b"/>
            <a:pathLst>
              <a:path w="43814" h="50800">
                <a:moveTo>
                  <a:pt x="29046" y="37726"/>
                </a:moveTo>
                <a:lnTo>
                  <a:pt x="14523" y="37726"/>
                </a:lnTo>
                <a:lnTo>
                  <a:pt x="21779" y="50302"/>
                </a:lnTo>
                <a:lnTo>
                  <a:pt x="29046" y="37726"/>
                </a:lnTo>
                <a:close/>
              </a:path>
              <a:path w="43814" h="50800">
                <a:moveTo>
                  <a:pt x="43569" y="12575"/>
                </a:moveTo>
                <a:lnTo>
                  <a:pt x="0" y="12575"/>
                </a:lnTo>
                <a:lnTo>
                  <a:pt x="7256" y="25151"/>
                </a:lnTo>
                <a:lnTo>
                  <a:pt x="0" y="37726"/>
                </a:lnTo>
                <a:lnTo>
                  <a:pt x="43569" y="37726"/>
                </a:lnTo>
                <a:lnTo>
                  <a:pt x="36302" y="25151"/>
                </a:lnTo>
                <a:lnTo>
                  <a:pt x="43569" y="12575"/>
                </a:lnTo>
                <a:close/>
              </a:path>
              <a:path w="43814" h="50800">
                <a:moveTo>
                  <a:pt x="21779" y="0"/>
                </a:moveTo>
                <a:lnTo>
                  <a:pt x="14523" y="12575"/>
                </a:lnTo>
                <a:lnTo>
                  <a:pt x="29046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473270" y="9886850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466000" y="9886850"/>
            <a:ext cx="7620" cy="25400"/>
          </a:xfrm>
          <a:custGeom>
            <a:avLst/>
            <a:gdLst/>
            <a:ahLst/>
            <a:cxnLst/>
            <a:rect l="l" t="t" r="r" b="b"/>
            <a:pathLst>
              <a:path w="7620" h="25400">
                <a:moveTo>
                  <a:pt x="7266" y="0"/>
                </a:moveTo>
                <a:lnTo>
                  <a:pt x="0" y="12575"/>
                </a:lnTo>
                <a:lnTo>
                  <a:pt x="7266" y="25151"/>
                </a:lnTo>
                <a:lnTo>
                  <a:pt x="726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451483" y="9874274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451483" y="9886850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466010" y="9861696"/>
            <a:ext cx="7620" cy="25400"/>
          </a:xfrm>
          <a:custGeom>
            <a:avLst/>
            <a:gdLst/>
            <a:ahLst/>
            <a:cxnLst/>
            <a:rect l="l" t="t" r="r" b="b"/>
            <a:pathLst>
              <a:path w="7620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473270" y="9874273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295482" y="9857964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4" h="57784">
                <a:moveTo>
                  <a:pt x="33349" y="43328"/>
                </a:moveTo>
                <a:lnTo>
                  <a:pt x="16669" y="43328"/>
                </a:lnTo>
                <a:lnTo>
                  <a:pt x="25014" y="57767"/>
                </a:lnTo>
                <a:lnTo>
                  <a:pt x="33349" y="43328"/>
                </a:lnTo>
                <a:close/>
              </a:path>
              <a:path w="50164" h="57784">
                <a:moveTo>
                  <a:pt x="50029" y="14439"/>
                </a:moveTo>
                <a:lnTo>
                  <a:pt x="0" y="14439"/>
                </a:lnTo>
                <a:lnTo>
                  <a:pt x="8334" y="28889"/>
                </a:lnTo>
                <a:lnTo>
                  <a:pt x="0" y="43328"/>
                </a:lnTo>
                <a:lnTo>
                  <a:pt x="50029" y="43328"/>
                </a:lnTo>
                <a:lnTo>
                  <a:pt x="41695" y="28889"/>
                </a:lnTo>
                <a:lnTo>
                  <a:pt x="50029" y="14439"/>
                </a:lnTo>
                <a:close/>
              </a:path>
              <a:path w="50164" h="57784">
                <a:moveTo>
                  <a:pt x="25014" y="0"/>
                </a:moveTo>
                <a:lnTo>
                  <a:pt x="16669" y="14439"/>
                </a:lnTo>
                <a:lnTo>
                  <a:pt x="33349" y="14439"/>
                </a:lnTo>
                <a:lnTo>
                  <a:pt x="25014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295482" y="9857964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4" h="57784">
                <a:moveTo>
                  <a:pt x="50029" y="43328"/>
                </a:moveTo>
                <a:lnTo>
                  <a:pt x="33349" y="43328"/>
                </a:lnTo>
                <a:lnTo>
                  <a:pt x="25014" y="57767"/>
                </a:lnTo>
                <a:lnTo>
                  <a:pt x="16669" y="43328"/>
                </a:lnTo>
                <a:lnTo>
                  <a:pt x="0" y="43328"/>
                </a:lnTo>
                <a:lnTo>
                  <a:pt x="8334" y="28889"/>
                </a:lnTo>
                <a:lnTo>
                  <a:pt x="0" y="14439"/>
                </a:lnTo>
                <a:lnTo>
                  <a:pt x="16669" y="14439"/>
                </a:lnTo>
                <a:lnTo>
                  <a:pt x="25014" y="0"/>
                </a:lnTo>
                <a:lnTo>
                  <a:pt x="33349" y="14439"/>
                </a:lnTo>
                <a:lnTo>
                  <a:pt x="50029" y="14439"/>
                </a:lnTo>
                <a:lnTo>
                  <a:pt x="41695" y="28889"/>
                </a:lnTo>
                <a:lnTo>
                  <a:pt x="50029" y="43328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298711" y="9861698"/>
            <a:ext cx="43815" cy="50800"/>
          </a:xfrm>
          <a:custGeom>
            <a:avLst/>
            <a:gdLst/>
            <a:ahLst/>
            <a:cxnLst/>
            <a:rect l="l" t="t" r="r" b="b"/>
            <a:pathLst>
              <a:path w="43814" h="50800">
                <a:moveTo>
                  <a:pt x="29046" y="37726"/>
                </a:moveTo>
                <a:lnTo>
                  <a:pt x="14523" y="37726"/>
                </a:lnTo>
                <a:lnTo>
                  <a:pt x="21779" y="50302"/>
                </a:lnTo>
                <a:lnTo>
                  <a:pt x="29046" y="37726"/>
                </a:lnTo>
                <a:close/>
              </a:path>
              <a:path w="43814" h="50800">
                <a:moveTo>
                  <a:pt x="43569" y="12575"/>
                </a:moveTo>
                <a:lnTo>
                  <a:pt x="0" y="12575"/>
                </a:lnTo>
                <a:lnTo>
                  <a:pt x="7266" y="25151"/>
                </a:lnTo>
                <a:lnTo>
                  <a:pt x="0" y="37726"/>
                </a:lnTo>
                <a:lnTo>
                  <a:pt x="43569" y="37726"/>
                </a:lnTo>
                <a:lnTo>
                  <a:pt x="36302" y="25151"/>
                </a:lnTo>
                <a:lnTo>
                  <a:pt x="43569" y="12575"/>
                </a:lnTo>
                <a:close/>
              </a:path>
              <a:path w="43814" h="50800">
                <a:moveTo>
                  <a:pt x="21779" y="0"/>
                </a:moveTo>
                <a:lnTo>
                  <a:pt x="14523" y="12575"/>
                </a:lnTo>
                <a:lnTo>
                  <a:pt x="29046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320499" y="9886850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313239" y="9886850"/>
            <a:ext cx="7620" cy="25400"/>
          </a:xfrm>
          <a:custGeom>
            <a:avLst/>
            <a:gdLst/>
            <a:ahLst/>
            <a:cxnLst/>
            <a:rect l="l" t="t" r="r" b="b"/>
            <a:pathLst>
              <a:path w="7620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298711" y="9874273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6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298711" y="9886850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313239" y="9861695"/>
            <a:ext cx="7620" cy="25400"/>
          </a:xfrm>
          <a:custGeom>
            <a:avLst/>
            <a:gdLst/>
            <a:ahLst/>
            <a:cxnLst/>
            <a:rect l="l" t="t" r="r" b="b"/>
            <a:pathLst>
              <a:path w="7620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320498" y="9874272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448242" y="9706823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4" h="57784">
                <a:moveTo>
                  <a:pt x="33360" y="43328"/>
                </a:moveTo>
                <a:lnTo>
                  <a:pt x="16680" y="43328"/>
                </a:lnTo>
                <a:lnTo>
                  <a:pt x="25025" y="57767"/>
                </a:lnTo>
                <a:lnTo>
                  <a:pt x="33360" y="43328"/>
                </a:lnTo>
                <a:close/>
              </a:path>
              <a:path w="50164" h="57784">
                <a:moveTo>
                  <a:pt x="50040" y="14439"/>
                </a:moveTo>
                <a:lnTo>
                  <a:pt x="10" y="14439"/>
                </a:lnTo>
                <a:lnTo>
                  <a:pt x="8339" y="28889"/>
                </a:lnTo>
                <a:lnTo>
                  <a:pt x="0" y="43328"/>
                </a:lnTo>
                <a:lnTo>
                  <a:pt x="50040" y="43328"/>
                </a:lnTo>
                <a:lnTo>
                  <a:pt x="41711" y="28878"/>
                </a:lnTo>
                <a:lnTo>
                  <a:pt x="50040" y="14439"/>
                </a:lnTo>
                <a:close/>
              </a:path>
              <a:path w="50164" h="57784">
                <a:moveTo>
                  <a:pt x="25025" y="0"/>
                </a:moveTo>
                <a:lnTo>
                  <a:pt x="16680" y="14439"/>
                </a:lnTo>
                <a:lnTo>
                  <a:pt x="33360" y="14439"/>
                </a:lnTo>
                <a:lnTo>
                  <a:pt x="25025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448242" y="9706823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4" h="57784">
                <a:moveTo>
                  <a:pt x="50040" y="43328"/>
                </a:moveTo>
                <a:lnTo>
                  <a:pt x="33360" y="43328"/>
                </a:lnTo>
                <a:lnTo>
                  <a:pt x="25025" y="57767"/>
                </a:lnTo>
                <a:lnTo>
                  <a:pt x="16680" y="43328"/>
                </a:lnTo>
                <a:lnTo>
                  <a:pt x="0" y="43328"/>
                </a:lnTo>
                <a:lnTo>
                  <a:pt x="8345" y="28878"/>
                </a:lnTo>
                <a:lnTo>
                  <a:pt x="10" y="14439"/>
                </a:lnTo>
                <a:lnTo>
                  <a:pt x="16680" y="14439"/>
                </a:lnTo>
                <a:lnTo>
                  <a:pt x="25025" y="0"/>
                </a:lnTo>
                <a:lnTo>
                  <a:pt x="33360" y="14439"/>
                </a:lnTo>
                <a:lnTo>
                  <a:pt x="50040" y="14439"/>
                </a:lnTo>
                <a:lnTo>
                  <a:pt x="41705" y="28889"/>
                </a:lnTo>
                <a:lnTo>
                  <a:pt x="50040" y="43328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451482" y="9710555"/>
            <a:ext cx="43815" cy="50800"/>
          </a:xfrm>
          <a:custGeom>
            <a:avLst/>
            <a:gdLst/>
            <a:ahLst/>
            <a:cxnLst/>
            <a:rect l="l" t="t" r="r" b="b"/>
            <a:pathLst>
              <a:path w="43814" h="50800">
                <a:moveTo>
                  <a:pt x="29046" y="37726"/>
                </a:moveTo>
                <a:lnTo>
                  <a:pt x="14523" y="37726"/>
                </a:lnTo>
                <a:lnTo>
                  <a:pt x="21779" y="50302"/>
                </a:lnTo>
                <a:lnTo>
                  <a:pt x="29046" y="37726"/>
                </a:lnTo>
                <a:close/>
              </a:path>
              <a:path w="43814" h="50800">
                <a:moveTo>
                  <a:pt x="43569" y="12575"/>
                </a:moveTo>
                <a:lnTo>
                  <a:pt x="0" y="12575"/>
                </a:lnTo>
                <a:lnTo>
                  <a:pt x="7256" y="25151"/>
                </a:lnTo>
                <a:lnTo>
                  <a:pt x="0" y="37726"/>
                </a:lnTo>
                <a:lnTo>
                  <a:pt x="43569" y="37726"/>
                </a:lnTo>
                <a:lnTo>
                  <a:pt x="36302" y="25151"/>
                </a:lnTo>
                <a:lnTo>
                  <a:pt x="43569" y="12575"/>
                </a:lnTo>
                <a:close/>
              </a:path>
              <a:path w="43814" h="50800">
                <a:moveTo>
                  <a:pt x="21779" y="0"/>
                </a:moveTo>
                <a:lnTo>
                  <a:pt x="14523" y="12575"/>
                </a:lnTo>
                <a:lnTo>
                  <a:pt x="29046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473270" y="9735708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466009" y="9735708"/>
            <a:ext cx="7620" cy="25400"/>
          </a:xfrm>
          <a:custGeom>
            <a:avLst/>
            <a:gdLst/>
            <a:ahLst/>
            <a:cxnLst/>
            <a:rect l="l" t="t" r="r" b="b"/>
            <a:pathLst>
              <a:path w="7620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451482" y="9723131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451482" y="9735708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466009" y="9710554"/>
            <a:ext cx="7620" cy="25400"/>
          </a:xfrm>
          <a:custGeom>
            <a:avLst/>
            <a:gdLst/>
            <a:ahLst/>
            <a:cxnLst/>
            <a:rect l="l" t="t" r="r" b="b"/>
            <a:pathLst>
              <a:path w="7620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473269" y="9723131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197471" y="9576596"/>
            <a:ext cx="399415" cy="510540"/>
          </a:xfrm>
          <a:custGeom>
            <a:avLst/>
            <a:gdLst/>
            <a:ahLst/>
            <a:cxnLst/>
            <a:rect l="l" t="t" r="r" b="b"/>
            <a:pathLst>
              <a:path w="399414" h="510540">
                <a:moveTo>
                  <a:pt x="42197" y="465755"/>
                </a:moveTo>
                <a:lnTo>
                  <a:pt x="24149" y="451659"/>
                </a:lnTo>
                <a:lnTo>
                  <a:pt x="10917" y="433154"/>
                </a:lnTo>
                <a:lnTo>
                  <a:pt x="2775" y="411751"/>
                </a:lnTo>
                <a:lnTo>
                  <a:pt x="0" y="388961"/>
                </a:lnTo>
                <a:lnTo>
                  <a:pt x="0" y="0"/>
                </a:lnTo>
                <a:lnTo>
                  <a:pt x="398825" y="0"/>
                </a:lnTo>
                <a:lnTo>
                  <a:pt x="398825" y="388961"/>
                </a:lnTo>
                <a:lnTo>
                  <a:pt x="387907" y="433154"/>
                </a:lnTo>
                <a:lnTo>
                  <a:pt x="356617" y="465755"/>
                </a:lnTo>
                <a:lnTo>
                  <a:pt x="286482" y="483384"/>
                </a:lnTo>
                <a:lnTo>
                  <a:pt x="244528" y="491881"/>
                </a:lnTo>
                <a:lnTo>
                  <a:pt x="199407" y="510068"/>
                </a:lnTo>
                <a:lnTo>
                  <a:pt x="154287" y="491881"/>
                </a:lnTo>
                <a:lnTo>
                  <a:pt x="112336" y="483384"/>
                </a:lnTo>
                <a:lnTo>
                  <a:pt x="74618" y="477151"/>
                </a:lnTo>
                <a:lnTo>
                  <a:pt x="42197" y="465755"/>
                </a:lnTo>
                <a:close/>
              </a:path>
            </a:pathLst>
          </a:custGeom>
          <a:ln w="10376">
            <a:solidFill>
              <a:srgbClr val="CA99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 txBox="1"/>
          <p:nvPr/>
        </p:nvSpPr>
        <p:spPr>
          <a:xfrm>
            <a:off x="5894009" y="9410506"/>
            <a:ext cx="1153795" cy="671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1050" b="1" spc="-10" dirty="0">
                <a:solidFill>
                  <a:srgbClr val="1B1C1F"/>
                </a:solidFill>
                <a:latin typeface="Times New Roman"/>
                <a:cs typeface="Times New Roman"/>
              </a:rPr>
              <a:t>ПОЛТАВСЬКА  ОБЛАСНА  </a:t>
            </a:r>
            <a:r>
              <a:rPr sz="1050" b="1" dirty="0">
                <a:solidFill>
                  <a:srgbClr val="1B1C1F"/>
                </a:solidFill>
                <a:latin typeface="Times New Roman"/>
                <a:cs typeface="Times New Roman"/>
              </a:rPr>
              <a:t>ДЕРЖАВНА  АДМІНІСТ</a:t>
            </a:r>
            <a:r>
              <a:rPr sz="1050" b="1" spc="-135" dirty="0">
                <a:solidFill>
                  <a:srgbClr val="1B1C1F"/>
                </a:solidFill>
                <a:latin typeface="Times New Roman"/>
                <a:cs typeface="Times New Roman"/>
              </a:rPr>
              <a:t>Р</a:t>
            </a:r>
            <a:r>
              <a:rPr sz="1050" b="1" dirty="0">
                <a:solidFill>
                  <a:srgbClr val="1B1C1F"/>
                </a:solidFill>
                <a:latin typeface="Times New Roman"/>
                <a:cs typeface="Times New Roman"/>
              </a:rPr>
              <a:t>АЦІЯ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8481681" y="9410506"/>
            <a:ext cx="1153795" cy="671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1050" b="1" dirty="0">
                <a:solidFill>
                  <a:srgbClr val="1B1C1F"/>
                </a:solidFill>
                <a:latin typeface="Times New Roman"/>
                <a:cs typeface="Times New Roman"/>
              </a:rPr>
              <a:t>СУМСЬКА  </a:t>
            </a:r>
            <a:r>
              <a:rPr sz="1050" b="1" spc="-10" dirty="0">
                <a:solidFill>
                  <a:srgbClr val="1B1C1F"/>
                </a:solidFill>
                <a:latin typeface="Times New Roman"/>
                <a:cs typeface="Times New Roman"/>
              </a:rPr>
              <a:t>ОБЛАСНА  </a:t>
            </a:r>
            <a:r>
              <a:rPr sz="1050" b="1" dirty="0">
                <a:solidFill>
                  <a:srgbClr val="1B1C1F"/>
                </a:solidFill>
                <a:latin typeface="Times New Roman"/>
                <a:cs typeface="Times New Roman"/>
              </a:rPr>
              <a:t>ДЕРЖАВНА  АДМІНІСТ</a:t>
            </a:r>
            <a:r>
              <a:rPr sz="1050" b="1" spc="-135" dirty="0">
                <a:solidFill>
                  <a:srgbClr val="1B1C1F"/>
                </a:solidFill>
                <a:latin typeface="Times New Roman"/>
                <a:cs typeface="Times New Roman"/>
              </a:rPr>
              <a:t>Р</a:t>
            </a:r>
            <a:r>
              <a:rPr sz="1050" b="1" dirty="0">
                <a:solidFill>
                  <a:srgbClr val="1B1C1F"/>
                </a:solidFill>
                <a:latin typeface="Times New Roman"/>
                <a:cs typeface="Times New Roman"/>
              </a:rPr>
              <a:t>АЦІЯ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3159120" y="9115783"/>
            <a:ext cx="289560" cy="321310"/>
          </a:xfrm>
          <a:custGeom>
            <a:avLst/>
            <a:gdLst/>
            <a:ahLst/>
            <a:cxnLst/>
            <a:rect l="l" t="t" r="r" b="b"/>
            <a:pathLst>
              <a:path w="289560" h="321309">
                <a:moveTo>
                  <a:pt x="160382" y="0"/>
                </a:moveTo>
                <a:lnTo>
                  <a:pt x="109686" y="8175"/>
                </a:lnTo>
                <a:lnTo>
                  <a:pt x="65659" y="30942"/>
                </a:lnTo>
                <a:lnTo>
                  <a:pt x="30942" y="65659"/>
                </a:lnTo>
                <a:lnTo>
                  <a:pt x="8175" y="109686"/>
                </a:lnTo>
                <a:lnTo>
                  <a:pt x="0" y="160382"/>
                </a:lnTo>
                <a:lnTo>
                  <a:pt x="8175" y="211078"/>
                </a:lnTo>
                <a:lnTo>
                  <a:pt x="30942" y="255105"/>
                </a:lnTo>
                <a:lnTo>
                  <a:pt x="65659" y="289822"/>
                </a:lnTo>
                <a:lnTo>
                  <a:pt x="109686" y="312589"/>
                </a:lnTo>
                <a:lnTo>
                  <a:pt x="160382" y="320765"/>
                </a:lnTo>
                <a:lnTo>
                  <a:pt x="198680" y="316153"/>
                </a:lnTo>
                <a:lnTo>
                  <a:pt x="233627" y="303057"/>
                </a:lnTo>
                <a:lnTo>
                  <a:pt x="264140" y="282585"/>
                </a:lnTo>
                <a:lnTo>
                  <a:pt x="289132" y="255845"/>
                </a:lnTo>
                <a:lnTo>
                  <a:pt x="269038" y="240987"/>
                </a:lnTo>
                <a:lnTo>
                  <a:pt x="160382" y="240987"/>
                </a:lnTo>
                <a:lnTo>
                  <a:pt x="129144" y="234663"/>
                </a:lnTo>
                <a:lnTo>
                  <a:pt x="103606" y="217430"/>
                </a:lnTo>
                <a:lnTo>
                  <a:pt x="86373" y="191892"/>
                </a:lnTo>
                <a:lnTo>
                  <a:pt x="80049" y="160654"/>
                </a:lnTo>
                <a:lnTo>
                  <a:pt x="86373" y="129417"/>
                </a:lnTo>
                <a:lnTo>
                  <a:pt x="103606" y="103879"/>
                </a:lnTo>
                <a:lnTo>
                  <a:pt x="129144" y="86645"/>
                </a:lnTo>
                <a:lnTo>
                  <a:pt x="160382" y="80322"/>
                </a:lnTo>
                <a:lnTo>
                  <a:pt x="269058" y="80322"/>
                </a:lnTo>
                <a:lnTo>
                  <a:pt x="289404" y="65191"/>
                </a:lnTo>
                <a:lnTo>
                  <a:pt x="264369" y="38294"/>
                </a:lnTo>
                <a:lnTo>
                  <a:pt x="233763" y="17741"/>
                </a:lnTo>
                <a:lnTo>
                  <a:pt x="198722" y="4615"/>
                </a:lnTo>
                <a:lnTo>
                  <a:pt x="160382" y="0"/>
                </a:lnTo>
                <a:close/>
              </a:path>
              <a:path w="289560" h="321309">
                <a:moveTo>
                  <a:pt x="224757" y="208244"/>
                </a:moveTo>
                <a:lnTo>
                  <a:pt x="212105" y="221833"/>
                </a:lnTo>
                <a:lnTo>
                  <a:pt x="196798" y="232147"/>
                </a:lnTo>
                <a:lnTo>
                  <a:pt x="179377" y="238695"/>
                </a:lnTo>
                <a:lnTo>
                  <a:pt x="160382" y="240987"/>
                </a:lnTo>
                <a:lnTo>
                  <a:pt x="269038" y="240987"/>
                </a:lnTo>
                <a:lnTo>
                  <a:pt x="224757" y="208244"/>
                </a:lnTo>
                <a:close/>
              </a:path>
              <a:path w="289560" h="321309">
                <a:moveTo>
                  <a:pt x="269058" y="80322"/>
                </a:moveTo>
                <a:lnTo>
                  <a:pt x="160382" y="80322"/>
                </a:lnTo>
                <a:lnTo>
                  <a:pt x="179574" y="82652"/>
                </a:lnTo>
                <a:lnTo>
                  <a:pt x="197143" y="89264"/>
                </a:lnTo>
                <a:lnTo>
                  <a:pt x="212493" y="99590"/>
                </a:lnTo>
                <a:lnTo>
                  <a:pt x="225029" y="113064"/>
                </a:lnTo>
                <a:lnTo>
                  <a:pt x="269058" y="80322"/>
                </a:lnTo>
                <a:close/>
              </a:path>
            </a:pathLst>
          </a:custGeom>
          <a:solidFill>
            <a:srgbClr val="92B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2557193" y="9115783"/>
            <a:ext cx="289560" cy="321310"/>
          </a:xfrm>
          <a:custGeom>
            <a:avLst/>
            <a:gdLst/>
            <a:ahLst/>
            <a:cxnLst/>
            <a:rect l="l" t="t" r="r" b="b"/>
            <a:pathLst>
              <a:path w="289560" h="321309">
                <a:moveTo>
                  <a:pt x="64647" y="208244"/>
                </a:moveTo>
                <a:lnTo>
                  <a:pt x="272" y="255845"/>
                </a:lnTo>
                <a:lnTo>
                  <a:pt x="25264" y="282585"/>
                </a:lnTo>
                <a:lnTo>
                  <a:pt x="55777" y="303057"/>
                </a:lnTo>
                <a:lnTo>
                  <a:pt x="90724" y="316153"/>
                </a:lnTo>
                <a:lnTo>
                  <a:pt x="129022" y="320765"/>
                </a:lnTo>
                <a:lnTo>
                  <a:pt x="179718" y="312589"/>
                </a:lnTo>
                <a:lnTo>
                  <a:pt x="223745" y="289822"/>
                </a:lnTo>
                <a:lnTo>
                  <a:pt x="258462" y="255105"/>
                </a:lnTo>
                <a:lnTo>
                  <a:pt x="265762" y="240987"/>
                </a:lnTo>
                <a:lnTo>
                  <a:pt x="129022" y="240987"/>
                </a:lnTo>
                <a:lnTo>
                  <a:pt x="109874" y="238695"/>
                </a:lnTo>
                <a:lnTo>
                  <a:pt x="92401" y="232147"/>
                </a:lnTo>
                <a:lnTo>
                  <a:pt x="77145" y="221833"/>
                </a:lnTo>
                <a:lnTo>
                  <a:pt x="64647" y="208244"/>
                </a:lnTo>
                <a:close/>
              </a:path>
              <a:path w="289560" h="321309">
                <a:moveTo>
                  <a:pt x="266044" y="80322"/>
                </a:moveTo>
                <a:lnTo>
                  <a:pt x="129022" y="80322"/>
                </a:lnTo>
                <a:lnTo>
                  <a:pt x="160259" y="86645"/>
                </a:lnTo>
                <a:lnTo>
                  <a:pt x="185798" y="103879"/>
                </a:lnTo>
                <a:lnTo>
                  <a:pt x="203031" y="129417"/>
                </a:lnTo>
                <a:lnTo>
                  <a:pt x="209354" y="160654"/>
                </a:lnTo>
                <a:lnTo>
                  <a:pt x="203031" y="191892"/>
                </a:lnTo>
                <a:lnTo>
                  <a:pt x="185798" y="217430"/>
                </a:lnTo>
                <a:lnTo>
                  <a:pt x="160259" y="234663"/>
                </a:lnTo>
                <a:lnTo>
                  <a:pt x="129022" y="240987"/>
                </a:lnTo>
                <a:lnTo>
                  <a:pt x="265762" y="240987"/>
                </a:lnTo>
                <a:lnTo>
                  <a:pt x="281229" y="211078"/>
                </a:lnTo>
                <a:lnTo>
                  <a:pt x="289404" y="160382"/>
                </a:lnTo>
                <a:lnTo>
                  <a:pt x="281229" y="109686"/>
                </a:lnTo>
                <a:lnTo>
                  <a:pt x="266044" y="80322"/>
                </a:lnTo>
                <a:close/>
              </a:path>
              <a:path w="289560" h="321309">
                <a:moveTo>
                  <a:pt x="129022" y="0"/>
                </a:moveTo>
                <a:lnTo>
                  <a:pt x="90681" y="4615"/>
                </a:lnTo>
                <a:lnTo>
                  <a:pt x="55640" y="17741"/>
                </a:lnTo>
                <a:lnTo>
                  <a:pt x="25035" y="38294"/>
                </a:lnTo>
                <a:lnTo>
                  <a:pt x="0" y="65191"/>
                </a:lnTo>
                <a:lnTo>
                  <a:pt x="64375" y="113064"/>
                </a:lnTo>
                <a:lnTo>
                  <a:pt x="76911" y="99590"/>
                </a:lnTo>
                <a:lnTo>
                  <a:pt x="92261" y="89264"/>
                </a:lnTo>
                <a:lnTo>
                  <a:pt x="109830" y="82652"/>
                </a:lnTo>
                <a:lnTo>
                  <a:pt x="129022" y="80322"/>
                </a:lnTo>
                <a:lnTo>
                  <a:pt x="266044" y="80322"/>
                </a:lnTo>
                <a:lnTo>
                  <a:pt x="258462" y="65659"/>
                </a:lnTo>
                <a:lnTo>
                  <a:pt x="223745" y="30942"/>
                </a:lnTo>
                <a:lnTo>
                  <a:pt x="179718" y="8175"/>
                </a:lnTo>
                <a:lnTo>
                  <a:pt x="129022" y="0"/>
                </a:lnTo>
                <a:close/>
              </a:path>
            </a:pathLst>
          </a:custGeom>
          <a:solidFill>
            <a:srgbClr val="92B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2842199" y="8810691"/>
            <a:ext cx="321310" cy="289560"/>
          </a:xfrm>
          <a:custGeom>
            <a:avLst/>
            <a:gdLst/>
            <a:ahLst/>
            <a:cxnLst/>
            <a:rect l="l" t="t" r="r" b="b"/>
            <a:pathLst>
              <a:path w="321310" h="289559">
                <a:moveTo>
                  <a:pt x="65202" y="0"/>
                </a:moveTo>
                <a:lnTo>
                  <a:pt x="38298" y="25035"/>
                </a:lnTo>
                <a:lnTo>
                  <a:pt x="17742" y="55640"/>
                </a:lnTo>
                <a:lnTo>
                  <a:pt x="4610" y="90724"/>
                </a:lnTo>
                <a:lnTo>
                  <a:pt x="0" y="129022"/>
                </a:lnTo>
                <a:lnTo>
                  <a:pt x="8175" y="179718"/>
                </a:lnTo>
                <a:lnTo>
                  <a:pt x="30942" y="223745"/>
                </a:lnTo>
                <a:lnTo>
                  <a:pt x="65659" y="258462"/>
                </a:lnTo>
                <a:lnTo>
                  <a:pt x="109686" y="281229"/>
                </a:lnTo>
                <a:lnTo>
                  <a:pt x="160382" y="289404"/>
                </a:lnTo>
                <a:lnTo>
                  <a:pt x="211079" y="281229"/>
                </a:lnTo>
                <a:lnTo>
                  <a:pt x="255109" y="258462"/>
                </a:lnTo>
                <a:lnTo>
                  <a:pt x="289829" y="223745"/>
                </a:lnTo>
                <a:lnTo>
                  <a:pt x="297271" y="209354"/>
                </a:lnTo>
                <a:lnTo>
                  <a:pt x="160382" y="209354"/>
                </a:lnTo>
                <a:lnTo>
                  <a:pt x="129144" y="203031"/>
                </a:lnTo>
                <a:lnTo>
                  <a:pt x="103606" y="185798"/>
                </a:lnTo>
                <a:lnTo>
                  <a:pt x="86373" y="160259"/>
                </a:lnTo>
                <a:lnTo>
                  <a:pt x="80049" y="129022"/>
                </a:lnTo>
                <a:lnTo>
                  <a:pt x="82380" y="109830"/>
                </a:lnTo>
                <a:lnTo>
                  <a:pt x="88992" y="92261"/>
                </a:lnTo>
                <a:lnTo>
                  <a:pt x="99318" y="76911"/>
                </a:lnTo>
                <a:lnTo>
                  <a:pt x="112792" y="64375"/>
                </a:lnTo>
                <a:lnTo>
                  <a:pt x="65202" y="0"/>
                </a:lnTo>
                <a:close/>
              </a:path>
              <a:path w="321310" h="289559">
                <a:moveTo>
                  <a:pt x="255845" y="272"/>
                </a:moveTo>
                <a:lnTo>
                  <a:pt x="208527" y="64647"/>
                </a:lnTo>
                <a:lnTo>
                  <a:pt x="221795" y="77260"/>
                </a:lnTo>
                <a:lnTo>
                  <a:pt x="231944" y="92503"/>
                </a:lnTo>
                <a:lnTo>
                  <a:pt x="238432" y="109912"/>
                </a:lnTo>
                <a:lnTo>
                  <a:pt x="240715" y="129022"/>
                </a:lnTo>
                <a:lnTo>
                  <a:pt x="234391" y="160259"/>
                </a:lnTo>
                <a:lnTo>
                  <a:pt x="217158" y="185798"/>
                </a:lnTo>
                <a:lnTo>
                  <a:pt x="191620" y="203031"/>
                </a:lnTo>
                <a:lnTo>
                  <a:pt x="160382" y="209354"/>
                </a:lnTo>
                <a:lnTo>
                  <a:pt x="297271" y="209354"/>
                </a:lnTo>
                <a:lnTo>
                  <a:pt x="312598" y="179718"/>
                </a:lnTo>
                <a:lnTo>
                  <a:pt x="320775" y="129022"/>
                </a:lnTo>
                <a:lnTo>
                  <a:pt x="316146" y="90681"/>
                </a:lnTo>
                <a:lnTo>
                  <a:pt x="303062" y="55777"/>
                </a:lnTo>
                <a:lnTo>
                  <a:pt x="282587" y="25264"/>
                </a:lnTo>
                <a:lnTo>
                  <a:pt x="255845" y="272"/>
                </a:lnTo>
                <a:close/>
              </a:path>
            </a:pathLst>
          </a:custGeom>
          <a:solidFill>
            <a:srgbClr val="92B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022508" y="8965327"/>
            <a:ext cx="321310" cy="582295"/>
          </a:xfrm>
          <a:custGeom>
            <a:avLst/>
            <a:gdLst/>
            <a:ahLst/>
            <a:cxnLst/>
            <a:rect l="l" t="t" r="r" b="b"/>
            <a:pathLst>
              <a:path w="321310" h="582295">
                <a:moveTo>
                  <a:pt x="278269" y="0"/>
                </a:moveTo>
                <a:lnTo>
                  <a:pt x="214646" y="31374"/>
                </a:lnTo>
                <a:lnTo>
                  <a:pt x="171919" y="59910"/>
                </a:lnTo>
                <a:lnTo>
                  <a:pt x="134520" y="90179"/>
                </a:lnTo>
                <a:lnTo>
                  <a:pt x="102266" y="122373"/>
                </a:lnTo>
                <a:lnTo>
                  <a:pt x="74975" y="156684"/>
                </a:lnTo>
                <a:lnTo>
                  <a:pt x="52462" y="193306"/>
                </a:lnTo>
                <a:lnTo>
                  <a:pt x="34545" y="232432"/>
                </a:lnTo>
                <a:lnTo>
                  <a:pt x="19965" y="278111"/>
                </a:lnTo>
                <a:lnTo>
                  <a:pt x="10053" y="326252"/>
                </a:lnTo>
                <a:lnTo>
                  <a:pt x="3977" y="376794"/>
                </a:lnTo>
                <a:lnTo>
                  <a:pt x="904" y="429674"/>
                </a:lnTo>
                <a:lnTo>
                  <a:pt x="0" y="484830"/>
                </a:lnTo>
                <a:lnTo>
                  <a:pt x="431" y="542202"/>
                </a:lnTo>
                <a:lnTo>
                  <a:pt x="3727" y="557677"/>
                </a:lnTo>
                <a:lnTo>
                  <a:pt x="12363" y="570262"/>
                </a:lnTo>
                <a:lnTo>
                  <a:pt x="25075" y="578720"/>
                </a:lnTo>
                <a:lnTo>
                  <a:pt x="40598" y="581814"/>
                </a:lnTo>
                <a:lnTo>
                  <a:pt x="41153" y="581814"/>
                </a:lnTo>
                <a:lnTo>
                  <a:pt x="40870" y="581542"/>
                </a:lnTo>
                <a:lnTo>
                  <a:pt x="56499" y="578193"/>
                </a:lnTo>
                <a:lnTo>
                  <a:pt x="69139" y="569431"/>
                </a:lnTo>
                <a:lnTo>
                  <a:pt x="77549" y="556543"/>
                </a:lnTo>
                <a:lnTo>
                  <a:pt x="80492" y="540820"/>
                </a:lnTo>
                <a:lnTo>
                  <a:pt x="80012" y="485519"/>
                </a:lnTo>
                <a:lnTo>
                  <a:pt x="80681" y="434262"/>
                </a:lnTo>
                <a:lnTo>
                  <a:pt x="83174" y="386738"/>
                </a:lnTo>
                <a:lnTo>
                  <a:pt x="88169" y="342635"/>
                </a:lnTo>
                <a:lnTo>
                  <a:pt x="96344" y="301643"/>
                </a:lnTo>
                <a:lnTo>
                  <a:pt x="108374" y="263449"/>
                </a:lnTo>
                <a:lnTo>
                  <a:pt x="124939" y="227743"/>
                </a:lnTo>
                <a:lnTo>
                  <a:pt x="146714" y="194212"/>
                </a:lnTo>
                <a:lnTo>
                  <a:pt x="174378" y="162546"/>
                </a:lnTo>
                <a:lnTo>
                  <a:pt x="208607" y="132433"/>
                </a:lnTo>
                <a:lnTo>
                  <a:pt x="250078" y="103561"/>
                </a:lnTo>
                <a:lnTo>
                  <a:pt x="299469" y="75620"/>
                </a:lnTo>
                <a:lnTo>
                  <a:pt x="311966" y="65806"/>
                </a:lnTo>
                <a:lnTo>
                  <a:pt x="319380" y="52377"/>
                </a:lnTo>
                <a:lnTo>
                  <a:pt x="321171" y="37091"/>
                </a:lnTo>
                <a:lnTo>
                  <a:pt x="316799" y="21705"/>
                </a:lnTo>
                <a:lnTo>
                  <a:pt x="306980" y="9207"/>
                </a:lnTo>
                <a:lnTo>
                  <a:pt x="293552" y="1791"/>
                </a:lnTo>
                <a:lnTo>
                  <a:pt x="278269" y="0"/>
                </a:lnTo>
                <a:close/>
              </a:path>
            </a:pathLst>
          </a:custGeom>
          <a:solidFill>
            <a:srgbClr val="92B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2661763" y="8965327"/>
            <a:ext cx="321310" cy="582295"/>
          </a:xfrm>
          <a:custGeom>
            <a:avLst/>
            <a:gdLst/>
            <a:ahLst/>
            <a:cxnLst/>
            <a:rect l="l" t="t" r="r" b="b"/>
            <a:pathLst>
              <a:path w="321310" h="582295">
                <a:moveTo>
                  <a:pt x="42901" y="0"/>
                </a:moveTo>
                <a:lnTo>
                  <a:pt x="27618" y="1791"/>
                </a:lnTo>
                <a:lnTo>
                  <a:pt x="14190" y="9207"/>
                </a:lnTo>
                <a:lnTo>
                  <a:pt x="4371" y="21705"/>
                </a:lnTo>
                <a:lnTo>
                  <a:pt x="0" y="37091"/>
                </a:lnTo>
                <a:lnTo>
                  <a:pt x="1790" y="52377"/>
                </a:lnTo>
                <a:lnTo>
                  <a:pt x="9204" y="65806"/>
                </a:lnTo>
                <a:lnTo>
                  <a:pt x="21701" y="75620"/>
                </a:lnTo>
                <a:lnTo>
                  <a:pt x="71092" y="103561"/>
                </a:lnTo>
                <a:lnTo>
                  <a:pt x="112563" y="132433"/>
                </a:lnTo>
                <a:lnTo>
                  <a:pt x="146792" y="162546"/>
                </a:lnTo>
                <a:lnTo>
                  <a:pt x="174456" y="194212"/>
                </a:lnTo>
                <a:lnTo>
                  <a:pt x="196231" y="227743"/>
                </a:lnTo>
                <a:lnTo>
                  <a:pt x="212796" y="263449"/>
                </a:lnTo>
                <a:lnTo>
                  <a:pt x="224827" y="301643"/>
                </a:lnTo>
                <a:lnTo>
                  <a:pt x="233001" y="342635"/>
                </a:lnTo>
                <a:lnTo>
                  <a:pt x="237996" y="386738"/>
                </a:lnTo>
                <a:lnTo>
                  <a:pt x="240489" y="434262"/>
                </a:lnTo>
                <a:lnTo>
                  <a:pt x="241158" y="485519"/>
                </a:lnTo>
                <a:lnTo>
                  <a:pt x="240678" y="540820"/>
                </a:lnTo>
                <a:lnTo>
                  <a:pt x="243621" y="556543"/>
                </a:lnTo>
                <a:lnTo>
                  <a:pt x="252031" y="569431"/>
                </a:lnTo>
                <a:lnTo>
                  <a:pt x="264671" y="578193"/>
                </a:lnTo>
                <a:lnTo>
                  <a:pt x="280300" y="581542"/>
                </a:lnTo>
                <a:lnTo>
                  <a:pt x="280300" y="581814"/>
                </a:lnTo>
                <a:lnTo>
                  <a:pt x="280572" y="581814"/>
                </a:lnTo>
                <a:lnTo>
                  <a:pt x="296096" y="578720"/>
                </a:lnTo>
                <a:lnTo>
                  <a:pt x="308807" y="570262"/>
                </a:lnTo>
                <a:lnTo>
                  <a:pt x="317443" y="557677"/>
                </a:lnTo>
                <a:lnTo>
                  <a:pt x="320739" y="542202"/>
                </a:lnTo>
                <a:lnTo>
                  <a:pt x="321174" y="484830"/>
                </a:lnTo>
                <a:lnTo>
                  <a:pt x="320271" y="429674"/>
                </a:lnTo>
                <a:lnTo>
                  <a:pt x="317197" y="376794"/>
                </a:lnTo>
                <a:lnTo>
                  <a:pt x="311119" y="326252"/>
                </a:lnTo>
                <a:lnTo>
                  <a:pt x="301206" y="278111"/>
                </a:lnTo>
                <a:lnTo>
                  <a:pt x="286625" y="232432"/>
                </a:lnTo>
                <a:lnTo>
                  <a:pt x="268708" y="193306"/>
                </a:lnTo>
                <a:lnTo>
                  <a:pt x="246196" y="156684"/>
                </a:lnTo>
                <a:lnTo>
                  <a:pt x="218904" y="122373"/>
                </a:lnTo>
                <a:lnTo>
                  <a:pt x="186650" y="90179"/>
                </a:lnTo>
                <a:lnTo>
                  <a:pt x="149251" y="59910"/>
                </a:lnTo>
                <a:lnTo>
                  <a:pt x="106524" y="31374"/>
                </a:lnTo>
                <a:lnTo>
                  <a:pt x="58286" y="4376"/>
                </a:lnTo>
                <a:lnTo>
                  <a:pt x="42901" y="0"/>
                </a:lnTo>
                <a:close/>
              </a:path>
            </a:pathLst>
          </a:custGeom>
          <a:solidFill>
            <a:srgbClr val="92B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695289" y="9581260"/>
            <a:ext cx="351790" cy="373380"/>
          </a:xfrm>
          <a:custGeom>
            <a:avLst/>
            <a:gdLst/>
            <a:ahLst/>
            <a:cxnLst/>
            <a:rect l="l" t="t" r="r" b="b"/>
            <a:pathLst>
              <a:path w="351790" h="373379">
                <a:moveTo>
                  <a:pt x="197250" y="0"/>
                </a:moveTo>
                <a:lnTo>
                  <a:pt x="156398" y="3333"/>
                </a:lnTo>
                <a:lnTo>
                  <a:pt x="118844" y="13476"/>
                </a:lnTo>
                <a:lnTo>
                  <a:pt x="70332" y="40285"/>
                </a:lnTo>
                <a:lnTo>
                  <a:pt x="32635" y="79191"/>
                </a:lnTo>
                <a:lnTo>
                  <a:pt x="8357" y="128720"/>
                </a:lnTo>
                <a:lnTo>
                  <a:pt x="928" y="166461"/>
                </a:lnTo>
                <a:lnTo>
                  <a:pt x="0" y="186517"/>
                </a:lnTo>
                <a:lnTo>
                  <a:pt x="928" y="206574"/>
                </a:lnTo>
                <a:lnTo>
                  <a:pt x="8357" y="244315"/>
                </a:lnTo>
                <a:lnTo>
                  <a:pt x="32635" y="293839"/>
                </a:lnTo>
                <a:lnTo>
                  <a:pt x="70217" y="332746"/>
                </a:lnTo>
                <a:lnTo>
                  <a:pt x="118844" y="359559"/>
                </a:lnTo>
                <a:lnTo>
                  <a:pt x="156398" y="369702"/>
                </a:lnTo>
                <a:lnTo>
                  <a:pt x="197250" y="373035"/>
                </a:lnTo>
                <a:lnTo>
                  <a:pt x="221501" y="371905"/>
                </a:lnTo>
                <a:lnTo>
                  <a:pt x="265877" y="362937"/>
                </a:lnTo>
                <a:lnTo>
                  <a:pt x="304925" y="345346"/>
                </a:lnTo>
                <a:lnTo>
                  <a:pt x="337715" y="319952"/>
                </a:lnTo>
                <a:lnTo>
                  <a:pt x="351580" y="304262"/>
                </a:lnTo>
                <a:lnTo>
                  <a:pt x="334194" y="288577"/>
                </a:lnTo>
                <a:lnTo>
                  <a:pt x="202203" y="288577"/>
                </a:lnTo>
                <a:lnTo>
                  <a:pt x="191471" y="288118"/>
                </a:lnTo>
                <a:lnTo>
                  <a:pt x="152833" y="277504"/>
                </a:lnTo>
                <a:lnTo>
                  <a:pt x="118366" y="245906"/>
                </a:lnTo>
                <a:lnTo>
                  <a:pt x="103919" y="208319"/>
                </a:lnTo>
                <a:lnTo>
                  <a:pt x="102059" y="186245"/>
                </a:lnTo>
                <a:lnTo>
                  <a:pt x="102524" y="174944"/>
                </a:lnTo>
                <a:lnTo>
                  <a:pt x="113569" y="135016"/>
                </a:lnTo>
                <a:lnTo>
                  <a:pt x="144600" y="99825"/>
                </a:lnTo>
                <a:lnTo>
                  <a:pt x="181053" y="85723"/>
                </a:lnTo>
                <a:lnTo>
                  <a:pt x="202203" y="83903"/>
                </a:lnTo>
                <a:lnTo>
                  <a:pt x="333591" y="83903"/>
                </a:lnTo>
                <a:lnTo>
                  <a:pt x="351580" y="67673"/>
                </a:lnTo>
                <a:lnTo>
                  <a:pt x="322043" y="38340"/>
                </a:lnTo>
                <a:lnTo>
                  <a:pt x="286106" y="17057"/>
                </a:lnTo>
                <a:lnTo>
                  <a:pt x="244360" y="4295"/>
                </a:lnTo>
                <a:lnTo>
                  <a:pt x="221501" y="1077"/>
                </a:lnTo>
                <a:lnTo>
                  <a:pt x="197250" y="0"/>
                </a:lnTo>
                <a:close/>
              </a:path>
              <a:path w="351790" h="373379">
                <a:moveTo>
                  <a:pt x="286933" y="245940"/>
                </a:moveTo>
                <a:lnTo>
                  <a:pt x="258734" y="271815"/>
                </a:lnTo>
                <a:lnTo>
                  <a:pt x="214532" y="287907"/>
                </a:lnTo>
                <a:lnTo>
                  <a:pt x="202203" y="288577"/>
                </a:lnTo>
                <a:lnTo>
                  <a:pt x="334194" y="288577"/>
                </a:lnTo>
                <a:lnTo>
                  <a:pt x="286933" y="245940"/>
                </a:lnTo>
                <a:close/>
              </a:path>
              <a:path w="351790" h="373379">
                <a:moveTo>
                  <a:pt x="333591" y="83903"/>
                </a:moveTo>
                <a:lnTo>
                  <a:pt x="202203" y="83903"/>
                </a:lnTo>
                <a:lnTo>
                  <a:pt x="214532" y="84573"/>
                </a:lnTo>
                <a:lnTo>
                  <a:pt x="226345" y="86583"/>
                </a:lnTo>
                <a:lnTo>
                  <a:pt x="268608" y="107838"/>
                </a:lnTo>
                <a:lnTo>
                  <a:pt x="286933" y="125996"/>
                </a:lnTo>
                <a:lnTo>
                  <a:pt x="333591" y="83903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073558" y="9581253"/>
            <a:ext cx="399415" cy="373380"/>
          </a:xfrm>
          <a:custGeom>
            <a:avLst/>
            <a:gdLst/>
            <a:ahLst/>
            <a:cxnLst/>
            <a:rect l="l" t="t" r="r" b="b"/>
            <a:pathLst>
              <a:path w="399415" h="373379">
                <a:moveTo>
                  <a:pt x="199449" y="0"/>
                </a:moveTo>
                <a:lnTo>
                  <a:pt x="158047" y="3372"/>
                </a:lnTo>
                <a:lnTo>
                  <a:pt x="119943" y="13758"/>
                </a:lnTo>
                <a:lnTo>
                  <a:pt x="70929" y="41070"/>
                </a:lnTo>
                <a:lnTo>
                  <a:pt x="33150" y="80505"/>
                </a:lnTo>
                <a:lnTo>
                  <a:pt x="8472" y="129529"/>
                </a:lnTo>
                <a:lnTo>
                  <a:pt x="0" y="185973"/>
                </a:lnTo>
                <a:lnTo>
                  <a:pt x="932" y="205785"/>
                </a:lnTo>
                <a:lnTo>
                  <a:pt x="15130" y="260526"/>
                </a:lnTo>
                <a:lnTo>
                  <a:pt x="44302" y="306639"/>
                </a:lnTo>
                <a:lnTo>
                  <a:pt x="86065" y="342541"/>
                </a:lnTo>
                <a:lnTo>
                  <a:pt x="138944" y="365267"/>
                </a:lnTo>
                <a:lnTo>
                  <a:pt x="178559" y="372173"/>
                </a:lnTo>
                <a:lnTo>
                  <a:pt x="199449" y="373046"/>
                </a:lnTo>
                <a:lnTo>
                  <a:pt x="220536" y="372173"/>
                </a:lnTo>
                <a:lnTo>
                  <a:pt x="260341" y="365267"/>
                </a:lnTo>
                <a:lnTo>
                  <a:pt x="296547" y="351594"/>
                </a:lnTo>
                <a:lnTo>
                  <a:pt x="342230" y="320220"/>
                </a:lnTo>
                <a:lnTo>
                  <a:pt x="368697" y="288860"/>
                </a:lnTo>
                <a:lnTo>
                  <a:pt x="199449" y="288860"/>
                </a:lnTo>
                <a:lnTo>
                  <a:pt x="189333" y="288439"/>
                </a:lnTo>
                <a:lnTo>
                  <a:pt x="152533" y="277747"/>
                </a:lnTo>
                <a:lnTo>
                  <a:pt x="118154" y="246323"/>
                </a:lnTo>
                <a:lnTo>
                  <a:pt x="104163" y="208839"/>
                </a:lnTo>
                <a:lnTo>
                  <a:pt x="102342" y="186517"/>
                </a:lnTo>
                <a:lnTo>
                  <a:pt x="102801" y="175027"/>
                </a:lnTo>
                <a:lnTo>
                  <a:pt x="113568" y="135178"/>
                </a:lnTo>
                <a:lnTo>
                  <a:pt x="144633" y="100108"/>
                </a:lnTo>
                <a:lnTo>
                  <a:pt x="189333" y="84645"/>
                </a:lnTo>
                <a:lnTo>
                  <a:pt x="199449" y="84185"/>
                </a:lnTo>
                <a:lnTo>
                  <a:pt x="368355" y="84185"/>
                </a:lnTo>
                <a:lnTo>
                  <a:pt x="365749" y="80091"/>
                </a:lnTo>
                <a:lnTo>
                  <a:pt x="328088" y="40955"/>
                </a:lnTo>
                <a:lnTo>
                  <a:pt x="278954" y="13758"/>
                </a:lnTo>
                <a:lnTo>
                  <a:pt x="240851" y="3475"/>
                </a:lnTo>
                <a:lnTo>
                  <a:pt x="220536" y="873"/>
                </a:lnTo>
                <a:lnTo>
                  <a:pt x="199449" y="0"/>
                </a:lnTo>
                <a:close/>
              </a:path>
              <a:path w="399415" h="373379">
                <a:moveTo>
                  <a:pt x="368355" y="84185"/>
                </a:moveTo>
                <a:lnTo>
                  <a:pt x="199449" y="84185"/>
                </a:lnTo>
                <a:lnTo>
                  <a:pt x="209564" y="84645"/>
                </a:lnTo>
                <a:lnTo>
                  <a:pt x="219291" y="86006"/>
                </a:lnTo>
                <a:lnTo>
                  <a:pt x="261638" y="105570"/>
                </a:lnTo>
                <a:lnTo>
                  <a:pt x="289132" y="144152"/>
                </a:lnTo>
                <a:lnTo>
                  <a:pt x="296556" y="186517"/>
                </a:lnTo>
                <a:lnTo>
                  <a:pt x="296092" y="198014"/>
                </a:lnTo>
                <a:lnTo>
                  <a:pt x="285034" y="237901"/>
                </a:lnTo>
                <a:lnTo>
                  <a:pt x="254231" y="272936"/>
                </a:lnTo>
                <a:lnTo>
                  <a:pt x="209564" y="288401"/>
                </a:lnTo>
                <a:lnTo>
                  <a:pt x="199449" y="288860"/>
                </a:lnTo>
                <a:lnTo>
                  <a:pt x="368697" y="288860"/>
                </a:lnTo>
                <a:lnTo>
                  <a:pt x="390541" y="243536"/>
                </a:lnTo>
                <a:lnTo>
                  <a:pt x="397970" y="205987"/>
                </a:lnTo>
                <a:lnTo>
                  <a:pt x="398898" y="185973"/>
                </a:lnTo>
                <a:lnTo>
                  <a:pt x="397965" y="166163"/>
                </a:lnTo>
                <a:lnTo>
                  <a:pt x="395150" y="147180"/>
                </a:lnTo>
                <a:lnTo>
                  <a:pt x="390426" y="129022"/>
                </a:lnTo>
                <a:lnTo>
                  <a:pt x="383768" y="111692"/>
                </a:lnTo>
                <a:lnTo>
                  <a:pt x="375404" y="95258"/>
                </a:lnTo>
                <a:lnTo>
                  <a:pt x="368355" y="84185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526379" y="9588137"/>
            <a:ext cx="341630" cy="359410"/>
          </a:xfrm>
          <a:custGeom>
            <a:avLst/>
            <a:gdLst/>
            <a:ahLst/>
            <a:cxnLst/>
            <a:rect l="l" t="t" r="r" b="b"/>
            <a:pathLst>
              <a:path w="341630" h="359409">
                <a:moveTo>
                  <a:pt x="83630" y="0"/>
                </a:moveTo>
                <a:lnTo>
                  <a:pt x="0" y="0"/>
                </a:lnTo>
                <a:lnTo>
                  <a:pt x="0" y="359004"/>
                </a:lnTo>
                <a:lnTo>
                  <a:pt x="99316" y="359004"/>
                </a:lnTo>
                <a:lnTo>
                  <a:pt x="99316" y="167829"/>
                </a:lnTo>
                <a:lnTo>
                  <a:pt x="59694" y="119943"/>
                </a:lnTo>
                <a:lnTo>
                  <a:pt x="182734" y="119943"/>
                </a:lnTo>
                <a:lnTo>
                  <a:pt x="83630" y="0"/>
                </a:lnTo>
                <a:close/>
              </a:path>
              <a:path w="341630" h="359409">
                <a:moveTo>
                  <a:pt x="182734" y="119943"/>
                </a:moveTo>
                <a:lnTo>
                  <a:pt x="99316" y="119943"/>
                </a:lnTo>
                <a:lnTo>
                  <a:pt x="99316" y="167829"/>
                </a:lnTo>
                <a:lnTo>
                  <a:pt x="257500" y="359004"/>
                </a:lnTo>
                <a:lnTo>
                  <a:pt x="341130" y="359004"/>
                </a:lnTo>
                <a:lnTo>
                  <a:pt x="341130" y="239060"/>
                </a:lnTo>
                <a:lnTo>
                  <a:pt x="241542" y="239060"/>
                </a:lnTo>
                <a:lnTo>
                  <a:pt x="241542" y="191119"/>
                </a:lnTo>
                <a:lnTo>
                  <a:pt x="182734" y="119943"/>
                </a:lnTo>
                <a:close/>
              </a:path>
              <a:path w="341630" h="359409">
                <a:moveTo>
                  <a:pt x="241542" y="191119"/>
                </a:moveTo>
                <a:lnTo>
                  <a:pt x="241542" y="239060"/>
                </a:lnTo>
                <a:lnTo>
                  <a:pt x="281153" y="239060"/>
                </a:lnTo>
                <a:lnTo>
                  <a:pt x="241542" y="191119"/>
                </a:lnTo>
                <a:close/>
              </a:path>
              <a:path w="341630" h="359409">
                <a:moveTo>
                  <a:pt x="341130" y="0"/>
                </a:moveTo>
                <a:lnTo>
                  <a:pt x="241542" y="0"/>
                </a:lnTo>
                <a:lnTo>
                  <a:pt x="241542" y="191119"/>
                </a:lnTo>
                <a:lnTo>
                  <a:pt x="281153" y="239060"/>
                </a:lnTo>
                <a:lnTo>
                  <a:pt x="341130" y="239060"/>
                </a:lnTo>
                <a:lnTo>
                  <a:pt x="341130" y="0"/>
                </a:lnTo>
                <a:close/>
              </a:path>
              <a:path w="341630" h="359409">
                <a:moveTo>
                  <a:pt x="99316" y="119943"/>
                </a:moveTo>
                <a:lnTo>
                  <a:pt x="59694" y="119943"/>
                </a:lnTo>
                <a:lnTo>
                  <a:pt x="99316" y="167829"/>
                </a:lnTo>
                <a:lnTo>
                  <a:pt x="99316" y="119943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939584" y="9823925"/>
            <a:ext cx="101600" cy="123189"/>
          </a:xfrm>
          <a:custGeom>
            <a:avLst/>
            <a:gdLst/>
            <a:ahLst/>
            <a:cxnLst/>
            <a:rect l="l" t="t" r="r" b="b"/>
            <a:pathLst>
              <a:path w="101600" h="123190">
                <a:moveTo>
                  <a:pt x="0" y="123189"/>
                </a:moveTo>
                <a:lnTo>
                  <a:pt x="101515" y="123189"/>
                </a:lnTo>
                <a:lnTo>
                  <a:pt x="101515" y="0"/>
                </a:lnTo>
                <a:lnTo>
                  <a:pt x="0" y="0"/>
                </a:lnTo>
                <a:lnTo>
                  <a:pt x="0" y="123189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939584" y="9745186"/>
            <a:ext cx="93980" cy="78740"/>
          </a:xfrm>
          <a:custGeom>
            <a:avLst/>
            <a:gdLst/>
            <a:ahLst/>
            <a:cxnLst/>
            <a:rect l="l" t="t" r="r" b="b"/>
            <a:pathLst>
              <a:path w="93980" h="78740">
                <a:moveTo>
                  <a:pt x="0" y="78740"/>
                </a:moveTo>
                <a:lnTo>
                  <a:pt x="93808" y="78740"/>
                </a:lnTo>
                <a:lnTo>
                  <a:pt x="93808" y="0"/>
                </a:lnTo>
                <a:lnTo>
                  <a:pt x="0" y="0"/>
                </a:lnTo>
                <a:lnTo>
                  <a:pt x="0" y="78740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939584" y="9667716"/>
            <a:ext cx="101600" cy="77470"/>
          </a:xfrm>
          <a:custGeom>
            <a:avLst/>
            <a:gdLst/>
            <a:ahLst/>
            <a:cxnLst/>
            <a:rect l="l" t="t" r="r" b="b"/>
            <a:pathLst>
              <a:path w="101600" h="77470">
                <a:moveTo>
                  <a:pt x="0" y="77470"/>
                </a:moveTo>
                <a:lnTo>
                  <a:pt x="101515" y="77470"/>
                </a:lnTo>
                <a:lnTo>
                  <a:pt x="101515" y="0"/>
                </a:lnTo>
                <a:lnTo>
                  <a:pt x="0" y="0"/>
                </a:lnTo>
                <a:lnTo>
                  <a:pt x="0" y="77470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939584" y="9627711"/>
            <a:ext cx="281305" cy="0"/>
          </a:xfrm>
          <a:custGeom>
            <a:avLst/>
            <a:gdLst/>
            <a:ahLst/>
            <a:cxnLst/>
            <a:rect l="l" t="t" r="r" b="b"/>
            <a:pathLst>
              <a:path w="281305">
                <a:moveTo>
                  <a:pt x="0" y="0"/>
                </a:moveTo>
                <a:lnTo>
                  <a:pt x="280881" y="0"/>
                </a:lnTo>
              </a:path>
            </a:pathLst>
          </a:custGeom>
          <a:ln w="80010">
            <a:solidFill>
              <a:srgbClr val="504F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033393" y="9745766"/>
            <a:ext cx="8255" cy="78740"/>
          </a:xfrm>
          <a:custGeom>
            <a:avLst/>
            <a:gdLst/>
            <a:ahLst/>
            <a:cxnLst/>
            <a:rect l="l" t="t" r="r" b="b"/>
            <a:pathLst>
              <a:path w="8255" h="78740">
                <a:moveTo>
                  <a:pt x="7706" y="0"/>
                </a:moveTo>
                <a:lnTo>
                  <a:pt x="0" y="0"/>
                </a:lnTo>
                <a:lnTo>
                  <a:pt x="0" y="78405"/>
                </a:lnTo>
                <a:lnTo>
                  <a:pt x="7706" y="78405"/>
                </a:lnTo>
                <a:lnTo>
                  <a:pt x="7706" y="0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2041100" y="9784969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4">
                <a:moveTo>
                  <a:pt x="0" y="0"/>
                </a:moveTo>
                <a:lnTo>
                  <a:pt x="157900" y="0"/>
                </a:lnTo>
              </a:path>
            </a:pathLst>
          </a:custGeom>
          <a:ln w="78405">
            <a:solidFill>
              <a:srgbClr val="504F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2268883" y="9588137"/>
            <a:ext cx="101600" cy="359410"/>
          </a:xfrm>
          <a:custGeom>
            <a:avLst/>
            <a:gdLst/>
            <a:ahLst/>
            <a:cxnLst/>
            <a:rect l="l" t="t" r="r" b="b"/>
            <a:pathLst>
              <a:path w="101600" h="359409">
                <a:moveTo>
                  <a:pt x="0" y="0"/>
                </a:moveTo>
                <a:lnTo>
                  <a:pt x="101515" y="0"/>
                </a:lnTo>
                <a:lnTo>
                  <a:pt x="101515" y="359004"/>
                </a:lnTo>
                <a:lnTo>
                  <a:pt x="0" y="359004"/>
                </a:lnTo>
                <a:lnTo>
                  <a:pt x="0" y="0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2442471" y="9588134"/>
            <a:ext cx="369570" cy="359410"/>
          </a:xfrm>
          <a:custGeom>
            <a:avLst/>
            <a:gdLst/>
            <a:ahLst/>
            <a:cxnLst/>
            <a:rect l="l" t="t" r="r" b="b"/>
            <a:pathLst>
              <a:path w="369569" h="359409">
                <a:moveTo>
                  <a:pt x="169743" y="0"/>
                </a:moveTo>
                <a:lnTo>
                  <a:pt x="0" y="0"/>
                </a:lnTo>
                <a:lnTo>
                  <a:pt x="0" y="359004"/>
                </a:lnTo>
                <a:lnTo>
                  <a:pt x="169743" y="359004"/>
                </a:lnTo>
                <a:lnTo>
                  <a:pt x="198370" y="357616"/>
                </a:lnTo>
                <a:lnTo>
                  <a:pt x="250362" y="346587"/>
                </a:lnTo>
                <a:lnTo>
                  <a:pt x="294986" y="324922"/>
                </a:lnTo>
                <a:lnTo>
                  <a:pt x="330174" y="293863"/>
                </a:lnTo>
                <a:lnTo>
                  <a:pt x="341734" y="278127"/>
                </a:lnTo>
                <a:lnTo>
                  <a:pt x="101515" y="278127"/>
                </a:lnTo>
                <a:lnTo>
                  <a:pt x="101515" y="81149"/>
                </a:lnTo>
                <a:lnTo>
                  <a:pt x="341938" y="81149"/>
                </a:lnTo>
                <a:lnTo>
                  <a:pt x="330288" y="65256"/>
                </a:lnTo>
                <a:lnTo>
                  <a:pt x="295025" y="34120"/>
                </a:lnTo>
                <a:lnTo>
                  <a:pt x="250362" y="12417"/>
                </a:lnTo>
                <a:lnTo>
                  <a:pt x="198370" y="1387"/>
                </a:lnTo>
                <a:lnTo>
                  <a:pt x="169743" y="0"/>
                </a:lnTo>
                <a:close/>
              </a:path>
              <a:path w="369569" h="359409">
                <a:moveTo>
                  <a:pt x="341938" y="81149"/>
                </a:moveTo>
                <a:lnTo>
                  <a:pt x="164518" y="81149"/>
                </a:lnTo>
                <a:lnTo>
                  <a:pt x="179674" y="81876"/>
                </a:lnTo>
                <a:lnTo>
                  <a:pt x="193775" y="84073"/>
                </a:lnTo>
                <a:lnTo>
                  <a:pt x="229596" y="99541"/>
                </a:lnTo>
                <a:lnTo>
                  <a:pt x="260090" y="138050"/>
                </a:lnTo>
                <a:lnTo>
                  <a:pt x="267405" y="179638"/>
                </a:lnTo>
                <a:lnTo>
                  <a:pt x="266583" y="194232"/>
                </a:lnTo>
                <a:lnTo>
                  <a:pt x="254473" y="232181"/>
                </a:lnTo>
                <a:lnTo>
                  <a:pt x="218705" y="266295"/>
                </a:lnTo>
                <a:lnTo>
                  <a:pt x="179636" y="277400"/>
                </a:lnTo>
                <a:lnTo>
                  <a:pt x="164518" y="278127"/>
                </a:lnTo>
                <a:lnTo>
                  <a:pt x="341734" y="278127"/>
                </a:lnTo>
                <a:lnTo>
                  <a:pt x="363105" y="230672"/>
                </a:lnTo>
                <a:lnTo>
                  <a:pt x="369465" y="179094"/>
                </a:lnTo>
                <a:lnTo>
                  <a:pt x="367871" y="152577"/>
                </a:lnTo>
                <a:lnTo>
                  <a:pt x="363105" y="127920"/>
                </a:lnTo>
                <a:lnTo>
                  <a:pt x="355192" y="105120"/>
                </a:lnTo>
                <a:lnTo>
                  <a:pt x="344157" y="84175"/>
                </a:lnTo>
                <a:lnTo>
                  <a:pt x="341938" y="81149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210561" y="9588137"/>
            <a:ext cx="341630" cy="359410"/>
          </a:xfrm>
          <a:custGeom>
            <a:avLst/>
            <a:gdLst/>
            <a:ahLst/>
            <a:cxnLst/>
            <a:rect l="l" t="t" r="r" b="b"/>
            <a:pathLst>
              <a:path w="341629" h="359409">
                <a:moveTo>
                  <a:pt x="83630" y="0"/>
                </a:moveTo>
                <a:lnTo>
                  <a:pt x="0" y="0"/>
                </a:lnTo>
                <a:lnTo>
                  <a:pt x="0" y="359004"/>
                </a:lnTo>
                <a:lnTo>
                  <a:pt x="99316" y="359004"/>
                </a:lnTo>
                <a:lnTo>
                  <a:pt x="99316" y="167829"/>
                </a:lnTo>
                <a:lnTo>
                  <a:pt x="59694" y="119943"/>
                </a:lnTo>
                <a:lnTo>
                  <a:pt x="182734" y="119943"/>
                </a:lnTo>
                <a:lnTo>
                  <a:pt x="83630" y="0"/>
                </a:lnTo>
                <a:close/>
              </a:path>
              <a:path w="341629" h="359409">
                <a:moveTo>
                  <a:pt x="182734" y="119943"/>
                </a:moveTo>
                <a:lnTo>
                  <a:pt x="99316" y="119943"/>
                </a:lnTo>
                <a:lnTo>
                  <a:pt x="99316" y="167829"/>
                </a:lnTo>
                <a:lnTo>
                  <a:pt x="257500" y="359004"/>
                </a:lnTo>
                <a:lnTo>
                  <a:pt x="341130" y="359004"/>
                </a:lnTo>
                <a:lnTo>
                  <a:pt x="341130" y="239060"/>
                </a:lnTo>
                <a:lnTo>
                  <a:pt x="241542" y="239060"/>
                </a:lnTo>
                <a:lnTo>
                  <a:pt x="241542" y="191119"/>
                </a:lnTo>
                <a:lnTo>
                  <a:pt x="182734" y="119943"/>
                </a:lnTo>
                <a:close/>
              </a:path>
              <a:path w="341629" h="359409">
                <a:moveTo>
                  <a:pt x="241542" y="191119"/>
                </a:moveTo>
                <a:lnTo>
                  <a:pt x="241542" y="239060"/>
                </a:lnTo>
                <a:lnTo>
                  <a:pt x="281153" y="239060"/>
                </a:lnTo>
                <a:lnTo>
                  <a:pt x="241542" y="191119"/>
                </a:lnTo>
                <a:close/>
              </a:path>
              <a:path w="341629" h="359409">
                <a:moveTo>
                  <a:pt x="341130" y="0"/>
                </a:moveTo>
                <a:lnTo>
                  <a:pt x="241542" y="0"/>
                </a:lnTo>
                <a:lnTo>
                  <a:pt x="241542" y="191119"/>
                </a:lnTo>
                <a:lnTo>
                  <a:pt x="281153" y="239060"/>
                </a:lnTo>
                <a:lnTo>
                  <a:pt x="341130" y="239060"/>
                </a:lnTo>
                <a:lnTo>
                  <a:pt x="341130" y="0"/>
                </a:lnTo>
                <a:close/>
              </a:path>
              <a:path w="341629" h="359409">
                <a:moveTo>
                  <a:pt x="99316" y="119943"/>
                </a:moveTo>
                <a:lnTo>
                  <a:pt x="59694" y="119943"/>
                </a:lnTo>
                <a:lnTo>
                  <a:pt x="99316" y="167829"/>
                </a:lnTo>
                <a:lnTo>
                  <a:pt x="99316" y="119943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605059" y="9581260"/>
            <a:ext cx="351790" cy="373380"/>
          </a:xfrm>
          <a:custGeom>
            <a:avLst/>
            <a:gdLst/>
            <a:ahLst/>
            <a:cxnLst/>
            <a:rect l="l" t="t" r="r" b="b"/>
            <a:pathLst>
              <a:path w="351789" h="373379">
                <a:moveTo>
                  <a:pt x="197250" y="0"/>
                </a:moveTo>
                <a:lnTo>
                  <a:pt x="156398" y="3333"/>
                </a:lnTo>
                <a:lnTo>
                  <a:pt x="118844" y="13476"/>
                </a:lnTo>
                <a:lnTo>
                  <a:pt x="70332" y="40285"/>
                </a:lnTo>
                <a:lnTo>
                  <a:pt x="32635" y="79191"/>
                </a:lnTo>
                <a:lnTo>
                  <a:pt x="8357" y="128720"/>
                </a:lnTo>
                <a:lnTo>
                  <a:pt x="928" y="166461"/>
                </a:lnTo>
                <a:lnTo>
                  <a:pt x="0" y="186517"/>
                </a:lnTo>
                <a:lnTo>
                  <a:pt x="928" y="206574"/>
                </a:lnTo>
                <a:lnTo>
                  <a:pt x="8357" y="244315"/>
                </a:lnTo>
                <a:lnTo>
                  <a:pt x="32635" y="293839"/>
                </a:lnTo>
                <a:lnTo>
                  <a:pt x="70217" y="332746"/>
                </a:lnTo>
                <a:lnTo>
                  <a:pt x="118844" y="359559"/>
                </a:lnTo>
                <a:lnTo>
                  <a:pt x="156398" y="369702"/>
                </a:lnTo>
                <a:lnTo>
                  <a:pt x="197250" y="373035"/>
                </a:lnTo>
                <a:lnTo>
                  <a:pt x="221501" y="371905"/>
                </a:lnTo>
                <a:lnTo>
                  <a:pt x="265877" y="362937"/>
                </a:lnTo>
                <a:lnTo>
                  <a:pt x="304925" y="345346"/>
                </a:lnTo>
                <a:lnTo>
                  <a:pt x="337715" y="319952"/>
                </a:lnTo>
                <a:lnTo>
                  <a:pt x="351580" y="304262"/>
                </a:lnTo>
                <a:lnTo>
                  <a:pt x="334194" y="288577"/>
                </a:lnTo>
                <a:lnTo>
                  <a:pt x="202203" y="288577"/>
                </a:lnTo>
                <a:lnTo>
                  <a:pt x="191471" y="288118"/>
                </a:lnTo>
                <a:lnTo>
                  <a:pt x="152833" y="277504"/>
                </a:lnTo>
                <a:lnTo>
                  <a:pt x="118366" y="245906"/>
                </a:lnTo>
                <a:lnTo>
                  <a:pt x="103924" y="208319"/>
                </a:lnTo>
                <a:lnTo>
                  <a:pt x="102070" y="186245"/>
                </a:lnTo>
                <a:lnTo>
                  <a:pt x="102533" y="174944"/>
                </a:lnTo>
                <a:lnTo>
                  <a:pt x="113569" y="135016"/>
                </a:lnTo>
                <a:lnTo>
                  <a:pt x="144600" y="99825"/>
                </a:lnTo>
                <a:lnTo>
                  <a:pt x="181053" y="85723"/>
                </a:lnTo>
                <a:lnTo>
                  <a:pt x="202203" y="83903"/>
                </a:lnTo>
                <a:lnTo>
                  <a:pt x="333591" y="83903"/>
                </a:lnTo>
                <a:lnTo>
                  <a:pt x="351580" y="67673"/>
                </a:lnTo>
                <a:lnTo>
                  <a:pt x="322043" y="38340"/>
                </a:lnTo>
                <a:lnTo>
                  <a:pt x="286106" y="17057"/>
                </a:lnTo>
                <a:lnTo>
                  <a:pt x="244360" y="4295"/>
                </a:lnTo>
                <a:lnTo>
                  <a:pt x="221501" y="1077"/>
                </a:lnTo>
                <a:lnTo>
                  <a:pt x="197250" y="0"/>
                </a:lnTo>
                <a:close/>
              </a:path>
              <a:path w="351789" h="373379">
                <a:moveTo>
                  <a:pt x="286933" y="245940"/>
                </a:moveTo>
                <a:lnTo>
                  <a:pt x="258734" y="271815"/>
                </a:lnTo>
                <a:lnTo>
                  <a:pt x="214532" y="287907"/>
                </a:lnTo>
                <a:lnTo>
                  <a:pt x="202203" y="288577"/>
                </a:lnTo>
                <a:lnTo>
                  <a:pt x="334194" y="288577"/>
                </a:lnTo>
                <a:lnTo>
                  <a:pt x="286933" y="245940"/>
                </a:lnTo>
                <a:close/>
              </a:path>
              <a:path w="351789" h="373379">
                <a:moveTo>
                  <a:pt x="333591" y="83903"/>
                </a:moveTo>
                <a:lnTo>
                  <a:pt x="202203" y="83903"/>
                </a:lnTo>
                <a:lnTo>
                  <a:pt x="214532" y="84573"/>
                </a:lnTo>
                <a:lnTo>
                  <a:pt x="226345" y="86583"/>
                </a:lnTo>
                <a:lnTo>
                  <a:pt x="268608" y="107838"/>
                </a:lnTo>
                <a:lnTo>
                  <a:pt x="286933" y="125996"/>
                </a:lnTo>
                <a:lnTo>
                  <a:pt x="333591" y="83903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002035" y="9907746"/>
            <a:ext cx="288290" cy="0"/>
          </a:xfrm>
          <a:custGeom>
            <a:avLst/>
            <a:gdLst/>
            <a:ahLst/>
            <a:cxnLst/>
            <a:rect l="l" t="t" r="r" b="b"/>
            <a:pathLst>
              <a:path w="288289">
                <a:moveTo>
                  <a:pt x="0" y="0"/>
                </a:moveTo>
                <a:lnTo>
                  <a:pt x="287760" y="0"/>
                </a:lnTo>
              </a:path>
            </a:pathLst>
          </a:custGeom>
          <a:ln w="78740">
            <a:solidFill>
              <a:srgbClr val="504F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4002035" y="9802336"/>
            <a:ext cx="100330" cy="66040"/>
          </a:xfrm>
          <a:custGeom>
            <a:avLst/>
            <a:gdLst/>
            <a:ahLst/>
            <a:cxnLst/>
            <a:rect l="l" t="t" r="r" b="b"/>
            <a:pathLst>
              <a:path w="100329" h="66040">
                <a:moveTo>
                  <a:pt x="0" y="66040"/>
                </a:moveTo>
                <a:lnTo>
                  <a:pt x="100133" y="66040"/>
                </a:lnTo>
                <a:lnTo>
                  <a:pt x="100133" y="0"/>
                </a:lnTo>
                <a:lnTo>
                  <a:pt x="0" y="0"/>
                </a:lnTo>
                <a:lnTo>
                  <a:pt x="0" y="66040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002035" y="9727406"/>
            <a:ext cx="93345" cy="74930"/>
          </a:xfrm>
          <a:custGeom>
            <a:avLst/>
            <a:gdLst/>
            <a:ahLst/>
            <a:cxnLst/>
            <a:rect l="l" t="t" r="r" b="b"/>
            <a:pathLst>
              <a:path w="93345" h="74929">
                <a:moveTo>
                  <a:pt x="0" y="74929"/>
                </a:moveTo>
                <a:lnTo>
                  <a:pt x="92981" y="74929"/>
                </a:lnTo>
                <a:lnTo>
                  <a:pt x="92981" y="0"/>
                </a:lnTo>
                <a:lnTo>
                  <a:pt x="0" y="0"/>
                </a:lnTo>
                <a:lnTo>
                  <a:pt x="0" y="74929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002035" y="9667716"/>
            <a:ext cx="100330" cy="59690"/>
          </a:xfrm>
          <a:custGeom>
            <a:avLst/>
            <a:gdLst/>
            <a:ahLst/>
            <a:cxnLst/>
            <a:rect l="l" t="t" r="r" b="b"/>
            <a:pathLst>
              <a:path w="100329" h="59690">
                <a:moveTo>
                  <a:pt x="0" y="59690"/>
                </a:moveTo>
                <a:lnTo>
                  <a:pt x="100133" y="59690"/>
                </a:lnTo>
                <a:lnTo>
                  <a:pt x="100133" y="0"/>
                </a:lnTo>
                <a:lnTo>
                  <a:pt x="0" y="0"/>
                </a:lnTo>
                <a:lnTo>
                  <a:pt x="0" y="59690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4002035" y="9627711"/>
            <a:ext cx="281305" cy="0"/>
          </a:xfrm>
          <a:custGeom>
            <a:avLst/>
            <a:gdLst/>
            <a:ahLst/>
            <a:cxnLst/>
            <a:rect l="l" t="t" r="r" b="b"/>
            <a:pathLst>
              <a:path w="281304">
                <a:moveTo>
                  <a:pt x="0" y="0"/>
                </a:moveTo>
                <a:lnTo>
                  <a:pt x="281153" y="0"/>
                </a:lnTo>
              </a:path>
            </a:pathLst>
          </a:custGeom>
          <a:ln w="80010">
            <a:solidFill>
              <a:srgbClr val="504F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4095016" y="9727065"/>
            <a:ext cx="7620" cy="75565"/>
          </a:xfrm>
          <a:custGeom>
            <a:avLst/>
            <a:gdLst/>
            <a:ahLst/>
            <a:cxnLst/>
            <a:rect l="l" t="t" r="r" b="b"/>
            <a:pathLst>
              <a:path w="7620" h="75565">
                <a:moveTo>
                  <a:pt x="7151" y="0"/>
                </a:moveTo>
                <a:lnTo>
                  <a:pt x="0" y="0"/>
                </a:lnTo>
                <a:lnTo>
                  <a:pt x="0" y="75379"/>
                </a:lnTo>
                <a:lnTo>
                  <a:pt x="7151" y="75379"/>
                </a:lnTo>
                <a:lnTo>
                  <a:pt x="7151" y="0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4102168" y="976475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0" y="0"/>
                </a:moveTo>
                <a:lnTo>
                  <a:pt x="159565" y="0"/>
                </a:lnTo>
              </a:path>
            </a:pathLst>
          </a:custGeom>
          <a:ln w="75379">
            <a:solidFill>
              <a:srgbClr val="504F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2859525" y="9906981"/>
            <a:ext cx="285750" cy="0"/>
          </a:xfrm>
          <a:custGeom>
            <a:avLst/>
            <a:gdLst/>
            <a:ahLst/>
            <a:cxnLst/>
            <a:rect l="l" t="t" r="r" b="b"/>
            <a:pathLst>
              <a:path w="285750">
                <a:moveTo>
                  <a:pt x="0" y="0"/>
                </a:moveTo>
                <a:lnTo>
                  <a:pt x="285561" y="0"/>
                </a:lnTo>
              </a:path>
            </a:pathLst>
          </a:custGeom>
          <a:ln w="79777">
            <a:solidFill>
              <a:srgbClr val="92BA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2859525" y="9627743"/>
            <a:ext cx="285750" cy="0"/>
          </a:xfrm>
          <a:custGeom>
            <a:avLst/>
            <a:gdLst/>
            <a:ahLst/>
            <a:cxnLst/>
            <a:rect l="l" t="t" r="r" b="b"/>
            <a:pathLst>
              <a:path w="285750">
                <a:moveTo>
                  <a:pt x="0" y="0"/>
                </a:moveTo>
                <a:lnTo>
                  <a:pt x="285561" y="0"/>
                </a:lnTo>
              </a:path>
            </a:pathLst>
          </a:custGeom>
          <a:ln w="79777">
            <a:solidFill>
              <a:srgbClr val="92BA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2859525" y="9764472"/>
            <a:ext cx="285750" cy="0"/>
          </a:xfrm>
          <a:custGeom>
            <a:avLst/>
            <a:gdLst/>
            <a:ahLst/>
            <a:cxnLst/>
            <a:rect l="l" t="t" r="r" b="b"/>
            <a:pathLst>
              <a:path w="285750">
                <a:moveTo>
                  <a:pt x="0" y="0"/>
                </a:moveTo>
                <a:lnTo>
                  <a:pt x="285561" y="0"/>
                </a:lnTo>
              </a:path>
            </a:pathLst>
          </a:custGeom>
          <a:ln w="79777">
            <a:solidFill>
              <a:srgbClr val="92BA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 txBox="1"/>
          <p:nvPr/>
        </p:nvSpPr>
        <p:spPr>
          <a:xfrm>
            <a:off x="707715" y="10010270"/>
            <a:ext cx="3623945" cy="3257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50" spc="25" dirty="0">
                <a:solidFill>
                  <a:srgbClr val="393639"/>
                </a:solidFill>
                <a:latin typeface="Arial"/>
                <a:cs typeface="Arial"/>
              </a:rPr>
              <a:t>Центр </a:t>
            </a:r>
            <a:r>
              <a:rPr sz="1950" spc="30" dirty="0">
                <a:solidFill>
                  <a:srgbClr val="393639"/>
                </a:solidFill>
                <a:latin typeface="Arial"/>
                <a:cs typeface="Arial"/>
              </a:rPr>
              <a:t>психологічної</a:t>
            </a:r>
            <a:r>
              <a:rPr sz="1950" spc="-190" dirty="0">
                <a:solidFill>
                  <a:srgbClr val="393639"/>
                </a:solidFill>
                <a:latin typeface="Arial"/>
                <a:cs typeface="Arial"/>
              </a:rPr>
              <a:t> </a:t>
            </a:r>
            <a:r>
              <a:rPr sz="1950" spc="45" dirty="0">
                <a:solidFill>
                  <a:srgbClr val="393639"/>
                </a:solidFill>
                <a:latin typeface="Arial"/>
                <a:cs typeface="Arial"/>
              </a:rPr>
              <a:t>допомоги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3481" y="5711087"/>
            <a:ext cx="18043525" cy="4993005"/>
          </a:xfrm>
          <a:custGeom>
            <a:avLst/>
            <a:gdLst/>
            <a:ahLst/>
            <a:cxnLst/>
            <a:rect l="l" t="t" r="r" b="b"/>
            <a:pathLst>
              <a:path w="18043525" h="4993005">
                <a:moveTo>
                  <a:pt x="17654195" y="0"/>
                </a:moveTo>
                <a:lnTo>
                  <a:pt x="388721" y="0"/>
                </a:lnTo>
                <a:lnTo>
                  <a:pt x="339960" y="3028"/>
                </a:lnTo>
                <a:lnTo>
                  <a:pt x="293007" y="11871"/>
                </a:lnTo>
                <a:lnTo>
                  <a:pt x="248226" y="26165"/>
                </a:lnTo>
                <a:lnTo>
                  <a:pt x="205981" y="45545"/>
                </a:lnTo>
                <a:lnTo>
                  <a:pt x="166636" y="69646"/>
                </a:lnTo>
                <a:lnTo>
                  <a:pt x="130556" y="98105"/>
                </a:lnTo>
                <a:lnTo>
                  <a:pt x="98104" y="130557"/>
                </a:lnTo>
                <a:lnTo>
                  <a:pt x="69645" y="166638"/>
                </a:lnTo>
                <a:lnTo>
                  <a:pt x="45544" y="205984"/>
                </a:lnTo>
                <a:lnTo>
                  <a:pt x="26165" y="248231"/>
                </a:lnTo>
                <a:lnTo>
                  <a:pt x="11871" y="293014"/>
                </a:lnTo>
                <a:lnTo>
                  <a:pt x="3028" y="339969"/>
                </a:lnTo>
                <a:lnTo>
                  <a:pt x="0" y="388731"/>
                </a:lnTo>
                <a:lnTo>
                  <a:pt x="0" y="4603870"/>
                </a:lnTo>
                <a:lnTo>
                  <a:pt x="3028" y="4652630"/>
                </a:lnTo>
                <a:lnTo>
                  <a:pt x="11871" y="4699583"/>
                </a:lnTo>
                <a:lnTo>
                  <a:pt x="26165" y="4744364"/>
                </a:lnTo>
                <a:lnTo>
                  <a:pt x="45544" y="4786609"/>
                </a:lnTo>
                <a:lnTo>
                  <a:pt x="69645" y="4825954"/>
                </a:lnTo>
                <a:lnTo>
                  <a:pt x="98104" y="4862035"/>
                </a:lnTo>
                <a:lnTo>
                  <a:pt x="130556" y="4894487"/>
                </a:lnTo>
                <a:lnTo>
                  <a:pt x="166636" y="4922945"/>
                </a:lnTo>
                <a:lnTo>
                  <a:pt x="205981" y="4947046"/>
                </a:lnTo>
                <a:lnTo>
                  <a:pt x="248226" y="4966426"/>
                </a:lnTo>
                <a:lnTo>
                  <a:pt x="293007" y="4980719"/>
                </a:lnTo>
                <a:lnTo>
                  <a:pt x="339960" y="4989562"/>
                </a:lnTo>
                <a:lnTo>
                  <a:pt x="388721" y="4992591"/>
                </a:lnTo>
                <a:lnTo>
                  <a:pt x="17654195" y="4992591"/>
                </a:lnTo>
                <a:lnTo>
                  <a:pt x="17702955" y="4989562"/>
                </a:lnTo>
                <a:lnTo>
                  <a:pt x="17749908" y="4980719"/>
                </a:lnTo>
                <a:lnTo>
                  <a:pt x="17794689" y="4966426"/>
                </a:lnTo>
                <a:lnTo>
                  <a:pt x="17836935" y="4947046"/>
                </a:lnTo>
                <a:lnTo>
                  <a:pt x="17876280" y="4922945"/>
                </a:lnTo>
                <a:lnTo>
                  <a:pt x="17912360" y="4894487"/>
                </a:lnTo>
                <a:lnTo>
                  <a:pt x="17944812" y="4862035"/>
                </a:lnTo>
                <a:lnTo>
                  <a:pt x="17973270" y="4825954"/>
                </a:lnTo>
                <a:lnTo>
                  <a:pt x="17997371" y="4786609"/>
                </a:lnTo>
                <a:lnTo>
                  <a:pt x="18016751" y="4744364"/>
                </a:lnTo>
                <a:lnTo>
                  <a:pt x="18031044" y="4699583"/>
                </a:lnTo>
                <a:lnTo>
                  <a:pt x="18039887" y="4652630"/>
                </a:lnTo>
                <a:lnTo>
                  <a:pt x="18042916" y="4603870"/>
                </a:lnTo>
                <a:lnTo>
                  <a:pt x="18042916" y="388731"/>
                </a:lnTo>
                <a:lnTo>
                  <a:pt x="18039887" y="339969"/>
                </a:lnTo>
                <a:lnTo>
                  <a:pt x="18031044" y="293014"/>
                </a:lnTo>
                <a:lnTo>
                  <a:pt x="18016751" y="248231"/>
                </a:lnTo>
                <a:lnTo>
                  <a:pt x="17997371" y="205984"/>
                </a:lnTo>
                <a:lnTo>
                  <a:pt x="17973270" y="166638"/>
                </a:lnTo>
                <a:lnTo>
                  <a:pt x="17944812" y="130557"/>
                </a:lnTo>
                <a:lnTo>
                  <a:pt x="17912360" y="98105"/>
                </a:lnTo>
                <a:lnTo>
                  <a:pt x="17876280" y="69646"/>
                </a:lnTo>
                <a:lnTo>
                  <a:pt x="17836935" y="45545"/>
                </a:lnTo>
                <a:lnTo>
                  <a:pt x="17794689" y="26165"/>
                </a:lnTo>
                <a:lnTo>
                  <a:pt x="17749908" y="11871"/>
                </a:lnTo>
                <a:lnTo>
                  <a:pt x="17702955" y="3028"/>
                </a:lnTo>
                <a:lnTo>
                  <a:pt x="17654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3481" y="5711087"/>
            <a:ext cx="18043525" cy="4993005"/>
          </a:xfrm>
          <a:custGeom>
            <a:avLst/>
            <a:gdLst/>
            <a:ahLst/>
            <a:cxnLst/>
            <a:rect l="l" t="t" r="r" b="b"/>
            <a:pathLst>
              <a:path w="18043525" h="4993005">
                <a:moveTo>
                  <a:pt x="17654195" y="4992591"/>
                </a:moveTo>
                <a:lnTo>
                  <a:pt x="388721" y="4992591"/>
                </a:lnTo>
                <a:lnTo>
                  <a:pt x="339960" y="4989562"/>
                </a:lnTo>
                <a:lnTo>
                  <a:pt x="293007" y="4980719"/>
                </a:lnTo>
                <a:lnTo>
                  <a:pt x="248226" y="4966426"/>
                </a:lnTo>
                <a:lnTo>
                  <a:pt x="205981" y="4947046"/>
                </a:lnTo>
                <a:lnTo>
                  <a:pt x="166636" y="4922945"/>
                </a:lnTo>
                <a:lnTo>
                  <a:pt x="130556" y="4894487"/>
                </a:lnTo>
                <a:lnTo>
                  <a:pt x="98104" y="4862035"/>
                </a:lnTo>
                <a:lnTo>
                  <a:pt x="69645" y="4825954"/>
                </a:lnTo>
                <a:lnTo>
                  <a:pt x="45544" y="4786609"/>
                </a:lnTo>
                <a:lnTo>
                  <a:pt x="26165" y="4744364"/>
                </a:lnTo>
                <a:lnTo>
                  <a:pt x="11871" y="4699583"/>
                </a:lnTo>
                <a:lnTo>
                  <a:pt x="3028" y="4652630"/>
                </a:lnTo>
                <a:lnTo>
                  <a:pt x="0" y="4603870"/>
                </a:lnTo>
                <a:lnTo>
                  <a:pt x="0" y="388731"/>
                </a:lnTo>
                <a:lnTo>
                  <a:pt x="3028" y="339969"/>
                </a:lnTo>
                <a:lnTo>
                  <a:pt x="11871" y="293014"/>
                </a:lnTo>
                <a:lnTo>
                  <a:pt x="26165" y="248231"/>
                </a:lnTo>
                <a:lnTo>
                  <a:pt x="45544" y="205984"/>
                </a:lnTo>
                <a:lnTo>
                  <a:pt x="69645" y="166638"/>
                </a:lnTo>
                <a:lnTo>
                  <a:pt x="98104" y="130557"/>
                </a:lnTo>
                <a:lnTo>
                  <a:pt x="130556" y="98105"/>
                </a:lnTo>
                <a:lnTo>
                  <a:pt x="166636" y="69646"/>
                </a:lnTo>
                <a:lnTo>
                  <a:pt x="205981" y="45545"/>
                </a:lnTo>
                <a:lnTo>
                  <a:pt x="248226" y="26165"/>
                </a:lnTo>
                <a:lnTo>
                  <a:pt x="293007" y="11871"/>
                </a:lnTo>
                <a:lnTo>
                  <a:pt x="339960" y="3028"/>
                </a:lnTo>
                <a:lnTo>
                  <a:pt x="388721" y="0"/>
                </a:lnTo>
                <a:lnTo>
                  <a:pt x="17654195" y="0"/>
                </a:lnTo>
                <a:lnTo>
                  <a:pt x="17702955" y="3028"/>
                </a:lnTo>
                <a:lnTo>
                  <a:pt x="17749908" y="11871"/>
                </a:lnTo>
                <a:lnTo>
                  <a:pt x="17794689" y="26165"/>
                </a:lnTo>
                <a:lnTo>
                  <a:pt x="17836935" y="45545"/>
                </a:lnTo>
                <a:lnTo>
                  <a:pt x="17876280" y="69646"/>
                </a:lnTo>
                <a:lnTo>
                  <a:pt x="17912360" y="98105"/>
                </a:lnTo>
                <a:lnTo>
                  <a:pt x="17944812" y="130557"/>
                </a:lnTo>
                <a:lnTo>
                  <a:pt x="17973270" y="166638"/>
                </a:lnTo>
                <a:lnTo>
                  <a:pt x="17997371" y="205984"/>
                </a:lnTo>
                <a:lnTo>
                  <a:pt x="18016751" y="248231"/>
                </a:lnTo>
                <a:lnTo>
                  <a:pt x="18031044" y="293014"/>
                </a:lnTo>
                <a:lnTo>
                  <a:pt x="18039887" y="339969"/>
                </a:lnTo>
                <a:lnTo>
                  <a:pt x="18042916" y="388731"/>
                </a:lnTo>
                <a:lnTo>
                  <a:pt x="18042916" y="4603870"/>
                </a:lnTo>
                <a:lnTo>
                  <a:pt x="18039887" y="4652630"/>
                </a:lnTo>
                <a:lnTo>
                  <a:pt x="18031044" y="4699583"/>
                </a:lnTo>
                <a:lnTo>
                  <a:pt x="18016751" y="4744364"/>
                </a:lnTo>
                <a:lnTo>
                  <a:pt x="17997371" y="4786609"/>
                </a:lnTo>
                <a:lnTo>
                  <a:pt x="17973270" y="4825954"/>
                </a:lnTo>
                <a:lnTo>
                  <a:pt x="17944812" y="4862035"/>
                </a:lnTo>
                <a:lnTo>
                  <a:pt x="17912360" y="4894487"/>
                </a:lnTo>
                <a:lnTo>
                  <a:pt x="17876280" y="4922945"/>
                </a:lnTo>
                <a:lnTo>
                  <a:pt x="17836935" y="4947046"/>
                </a:lnTo>
                <a:lnTo>
                  <a:pt x="17794689" y="4966426"/>
                </a:lnTo>
                <a:lnTo>
                  <a:pt x="17749908" y="4980719"/>
                </a:lnTo>
                <a:lnTo>
                  <a:pt x="17702955" y="4989562"/>
                </a:lnTo>
                <a:lnTo>
                  <a:pt x="17654195" y="4992591"/>
                </a:lnTo>
                <a:close/>
              </a:path>
            </a:pathLst>
          </a:custGeom>
          <a:ln w="38867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708717" y="1490312"/>
            <a:ext cx="2702295" cy="2704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64055" y="1186660"/>
            <a:ext cx="248285" cy="274955"/>
          </a:xfrm>
          <a:custGeom>
            <a:avLst/>
            <a:gdLst/>
            <a:ahLst/>
            <a:cxnLst/>
            <a:rect l="l" t="t" r="r" b="b"/>
            <a:pathLst>
              <a:path w="248284" h="274955">
                <a:moveTo>
                  <a:pt x="137461" y="0"/>
                </a:moveTo>
                <a:lnTo>
                  <a:pt x="94010" y="7007"/>
                </a:lnTo>
                <a:lnTo>
                  <a:pt x="56275" y="26520"/>
                </a:lnTo>
                <a:lnTo>
                  <a:pt x="26520" y="56275"/>
                </a:lnTo>
                <a:lnTo>
                  <a:pt x="7007" y="94010"/>
                </a:lnTo>
                <a:lnTo>
                  <a:pt x="0" y="137461"/>
                </a:lnTo>
                <a:lnTo>
                  <a:pt x="7007" y="180912"/>
                </a:lnTo>
                <a:lnTo>
                  <a:pt x="26520" y="218647"/>
                </a:lnTo>
                <a:lnTo>
                  <a:pt x="56275" y="248403"/>
                </a:lnTo>
                <a:lnTo>
                  <a:pt x="94010" y="267916"/>
                </a:lnTo>
                <a:lnTo>
                  <a:pt x="137461" y="274923"/>
                </a:lnTo>
                <a:lnTo>
                  <a:pt x="170290" y="270970"/>
                </a:lnTo>
                <a:lnTo>
                  <a:pt x="200243" y="259746"/>
                </a:lnTo>
                <a:lnTo>
                  <a:pt x="226394" y="242199"/>
                </a:lnTo>
                <a:lnTo>
                  <a:pt x="247814" y="219281"/>
                </a:lnTo>
                <a:lnTo>
                  <a:pt x="230591" y="206548"/>
                </a:lnTo>
                <a:lnTo>
                  <a:pt x="137461" y="206548"/>
                </a:lnTo>
                <a:lnTo>
                  <a:pt x="110691" y="201129"/>
                </a:lnTo>
                <a:lnTo>
                  <a:pt x="88804" y="186359"/>
                </a:lnTo>
                <a:lnTo>
                  <a:pt x="74035" y="164472"/>
                </a:lnTo>
                <a:lnTo>
                  <a:pt x="68615" y="137702"/>
                </a:lnTo>
                <a:lnTo>
                  <a:pt x="74035" y="110926"/>
                </a:lnTo>
                <a:lnTo>
                  <a:pt x="88804" y="89036"/>
                </a:lnTo>
                <a:lnTo>
                  <a:pt x="110691" y="74265"/>
                </a:lnTo>
                <a:lnTo>
                  <a:pt x="137461" y="68846"/>
                </a:lnTo>
                <a:lnTo>
                  <a:pt x="230611" y="68846"/>
                </a:lnTo>
                <a:lnTo>
                  <a:pt x="248044" y="55883"/>
                </a:lnTo>
                <a:lnTo>
                  <a:pt x="226588" y="32825"/>
                </a:lnTo>
                <a:lnTo>
                  <a:pt x="200359" y="15207"/>
                </a:lnTo>
                <a:lnTo>
                  <a:pt x="170326" y="3956"/>
                </a:lnTo>
                <a:lnTo>
                  <a:pt x="137461" y="0"/>
                </a:lnTo>
                <a:close/>
              </a:path>
              <a:path w="248284" h="274955">
                <a:moveTo>
                  <a:pt x="192632" y="178486"/>
                </a:moveTo>
                <a:lnTo>
                  <a:pt x="181790" y="190133"/>
                </a:lnTo>
                <a:lnTo>
                  <a:pt x="168671" y="198972"/>
                </a:lnTo>
                <a:lnTo>
                  <a:pt x="153740" y="204584"/>
                </a:lnTo>
                <a:lnTo>
                  <a:pt x="137461" y="206548"/>
                </a:lnTo>
                <a:lnTo>
                  <a:pt x="230591" y="206548"/>
                </a:lnTo>
                <a:lnTo>
                  <a:pt x="192632" y="178486"/>
                </a:lnTo>
                <a:close/>
              </a:path>
              <a:path w="248284" h="274955">
                <a:moveTo>
                  <a:pt x="230611" y="68846"/>
                </a:moveTo>
                <a:lnTo>
                  <a:pt x="137461" y="68846"/>
                </a:lnTo>
                <a:lnTo>
                  <a:pt x="153912" y="70843"/>
                </a:lnTo>
                <a:lnTo>
                  <a:pt x="168968" y="76512"/>
                </a:lnTo>
                <a:lnTo>
                  <a:pt x="182124" y="85362"/>
                </a:lnTo>
                <a:lnTo>
                  <a:pt x="192873" y="96908"/>
                </a:lnTo>
                <a:lnTo>
                  <a:pt x="230611" y="68846"/>
                </a:lnTo>
                <a:close/>
              </a:path>
            </a:pathLst>
          </a:custGeom>
          <a:solidFill>
            <a:srgbClr val="92B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48152" y="1186660"/>
            <a:ext cx="248285" cy="274955"/>
          </a:xfrm>
          <a:custGeom>
            <a:avLst/>
            <a:gdLst/>
            <a:ahLst/>
            <a:cxnLst/>
            <a:rect l="l" t="t" r="r" b="b"/>
            <a:pathLst>
              <a:path w="248284" h="274955">
                <a:moveTo>
                  <a:pt x="55411" y="178486"/>
                </a:moveTo>
                <a:lnTo>
                  <a:pt x="230" y="219281"/>
                </a:lnTo>
                <a:lnTo>
                  <a:pt x="21651" y="242199"/>
                </a:lnTo>
                <a:lnTo>
                  <a:pt x="47804" y="259746"/>
                </a:lnTo>
                <a:lnTo>
                  <a:pt x="77758" y="270970"/>
                </a:lnTo>
                <a:lnTo>
                  <a:pt x="110583" y="274923"/>
                </a:lnTo>
                <a:lnTo>
                  <a:pt x="154034" y="267916"/>
                </a:lnTo>
                <a:lnTo>
                  <a:pt x="191768" y="248403"/>
                </a:lnTo>
                <a:lnTo>
                  <a:pt x="221524" y="218647"/>
                </a:lnTo>
                <a:lnTo>
                  <a:pt x="227780" y="206548"/>
                </a:lnTo>
                <a:lnTo>
                  <a:pt x="110583" y="206548"/>
                </a:lnTo>
                <a:lnTo>
                  <a:pt x="94168" y="204584"/>
                </a:lnTo>
                <a:lnTo>
                  <a:pt x="79192" y="198972"/>
                </a:lnTo>
                <a:lnTo>
                  <a:pt x="66118" y="190133"/>
                </a:lnTo>
                <a:lnTo>
                  <a:pt x="55411" y="178486"/>
                </a:lnTo>
                <a:close/>
              </a:path>
              <a:path w="248284" h="274955">
                <a:moveTo>
                  <a:pt x="228024" y="68846"/>
                </a:moveTo>
                <a:lnTo>
                  <a:pt x="110583" y="68846"/>
                </a:lnTo>
                <a:lnTo>
                  <a:pt x="137353" y="74265"/>
                </a:lnTo>
                <a:lnTo>
                  <a:pt x="159239" y="89036"/>
                </a:lnTo>
                <a:lnTo>
                  <a:pt x="174009" y="110926"/>
                </a:lnTo>
                <a:lnTo>
                  <a:pt x="179429" y="137702"/>
                </a:lnTo>
                <a:lnTo>
                  <a:pt x="174009" y="164472"/>
                </a:lnTo>
                <a:lnTo>
                  <a:pt x="159239" y="186359"/>
                </a:lnTo>
                <a:lnTo>
                  <a:pt x="137353" y="201129"/>
                </a:lnTo>
                <a:lnTo>
                  <a:pt x="110583" y="206548"/>
                </a:lnTo>
                <a:lnTo>
                  <a:pt x="227780" y="206548"/>
                </a:lnTo>
                <a:lnTo>
                  <a:pt x="241037" y="180912"/>
                </a:lnTo>
                <a:lnTo>
                  <a:pt x="248044" y="137461"/>
                </a:lnTo>
                <a:lnTo>
                  <a:pt x="241037" y="94010"/>
                </a:lnTo>
                <a:lnTo>
                  <a:pt x="228024" y="68846"/>
                </a:lnTo>
                <a:close/>
              </a:path>
              <a:path w="248284" h="274955">
                <a:moveTo>
                  <a:pt x="110583" y="0"/>
                </a:moveTo>
                <a:lnTo>
                  <a:pt x="77722" y="3956"/>
                </a:lnTo>
                <a:lnTo>
                  <a:pt x="47689" y="15207"/>
                </a:lnTo>
                <a:lnTo>
                  <a:pt x="21457" y="32825"/>
                </a:lnTo>
                <a:lnTo>
                  <a:pt x="0" y="55883"/>
                </a:lnTo>
                <a:lnTo>
                  <a:pt x="55171" y="96908"/>
                </a:lnTo>
                <a:lnTo>
                  <a:pt x="65920" y="85362"/>
                </a:lnTo>
                <a:lnTo>
                  <a:pt x="79076" y="76512"/>
                </a:lnTo>
                <a:lnTo>
                  <a:pt x="94132" y="70843"/>
                </a:lnTo>
                <a:lnTo>
                  <a:pt x="110583" y="68846"/>
                </a:lnTo>
                <a:lnTo>
                  <a:pt x="228024" y="68846"/>
                </a:lnTo>
                <a:lnTo>
                  <a:pt x="221524" y="56275"/>
                </a:lnTo>
                <a:lnTo>
                  <a:pt x="191768" y="26520"/>
                </a:lnTo>
                <a:lnTo>
                  <a:pt x="154034" y="7007"/>
                </a:lnTo>
                <a:lnTo>
                  <a:pt x="110583" y="0"/>
                </a:lnTo>
                <a:close/>
              </a:path>
            </a:pathLst>
          </a:custGeom>
          <a:solidFill>
            <a:srgbClr val="92B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92422" y="925171"/>
            <a:ext cx="274955" cy="248285"/>
          </a:xfrm>
          <a:custGeom>
            <a:avLst/>
            <a:gdLst/>
            <a:ahLst/>
            <a:cxnLst/>
            <a:rect l="l" t="t" r="r" b="b"/>
            <a:pathLst>
              <a:path w="274954" h="248284">
                <a:moveTo>
                  <a:pt x="55883" y="0"/>
                </a:moveTo>
                <a:lnTo>
                  <a:pt x="32830" y="21455"/>
                </a:lnTo>
                <a:lnTo>
                  <a:pt x="15211" y="47685"/>
                </a:lnTo>
                <a:lnTo>
                  <a:pt x="3953" y="77754"/>
                </a:lnTo>
                <a:lnTo>
                  <a:pt x="0" y="110583"/>
                </a:lnTo>
                <a:lnTo>
                  <a:pt x="7008" y="154034"/>
                </a:lnTo>
                <a:lnTo>
                  <a:pt x="26524" y="191768"/>
                </a:lnTo>
                <a:lnTo>
                  <a:pt x="56282" y="221524"/>
                </a:lnTo>
                <a:lnTo>
                  <a:pt x="94020" y="241037"/>
                </a:lnTo>
                <a:lnTo>
                  <a:pt x="137472" y="248044"/>
                </a:lnTo>
                <a:lnTo>
                  <a:pt x="180923" y="241037"/>
                </a:lnTo>
                <a:lnTo>
                  <a:pt x="218658" y="221524"/>
                </a:lnTo>
                <a:lnTo>
                  <a:pt x="248413" y="191768"/>
                </a:lnTo>
                <a:lnTo>
                  <a:pt x="254794" y="179429"/>
                </a:lnTo>
                <a:lnTo>
                  <a:pt x="137472" y="179429"/>
                </a:lnTo>
                <a:lnTo>
                  <a:pt x="110695" y="174009"/>
                </a:lnTo>
                <a:lnTo>
                  <a:pt x="88806" y="159239"/>
                </a:lnTo>
                <a:lnTo>
                  <a:pt x="74035" y="137353"/>
                </a:lnTo>
                <a:lnTo>
                  <a:pt x="68615" y="110583"/>
                </a:lnTo>
                <a:lnTo>
                  <a:pt x="70613" y="94132"/>
                </a:lnTo>
                <a:lnTo>
                  <a:pt x="76281" y="79076"/>
                </a:lnTo>
                <a:lnTo>
                  <a:pt x="85132" y="65920"/>
                </a:lnTo>
                <a:lnTo>
                  <a:pt x="96677" y="55171"/>
                </a:lnTo>
                <a:lnTo>
                  <a:pt x="55883" y="0"/>
                </a:lnTo>
                <a:close/>
              </a:path>
              <a:path w="274954" h="248284">
                <a:moveTo>
                  <a:pt x="219291" y="230"/>
                </a:moveTo>
                <a:lnTo>
                  <a:pt x="178727" y="55411"/>
                </a:lnTo>
                <a:lnTo>
                  <a:pt x="190102" y="66220"/>
                </a:lnTo>
                <a:lnTo>
                  <a:pt x="198801" y="79282"/>
                </a:lnTo>
                <a:lnTo>
                  <a:pt x="204361" y="94202"/>
                </a:lnTo>
                <a:lnTo>
                  <a:pt x="206318" y="110583"/>
                </a:lnTo>
                <a:lnTo>
                  <a:pt x="200898" y="137353"/>
                </a:lnTo>
                <a:lnTo>
                  <a:pt x="186129" y="159239"/>
                </a:lnTo>
                <a:lnTo>
                  <a:pt x="164242" y="174009"/>
                </a:lnTo>
                <a:lnTo>
                  <a:pt x="137472" y="179429"/>
                </a:lnTo>
                <a:lnTo>
                  <a:pt x="254794" y="179429"/>
                </a:lnTo>
                <a:lnTo>
                  <a:pt x="267926" y="154034"/>
                </a:lnTo>
                <a:lnTo>
                  <a:pt x="274934" y="110583"/>
                </a:lnTo>
                <a:lnTo>
                  <a:pt x="270967" y="77718"/>
                </a:lnTo>
                <a:lnTo>
                  <a:pt x="259756" y="47800"/>
                </a:lnTo>
                <a:lnTo>
                  <a:pt x="242209" y="21650"/>
                </a:lnTo>
                <a:lnTo>
                  <a:pt x="219291" y="230"/>
                </a:lnTo>
                <a:close/>
              </a:path>
            </a:pathLst>
          </a:custGeom>
          <a:solidFill>
            <a:srgbClr val="92B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47004" y="1057710"/>
            <a:ext cx="275590" cy="499109"/>
          </a:xfrm>
          <a:custGeom>
            <a:avLst/>
            <a:gdLst/>
            <a:ahLst/>
            <a:cxnLst/>
            <a:rect l="l" t="t" r="r" b="b"/>
            <a:pathLst>
              <a:path w="275590" h="499109">
                <a:moveTo>
                  <a:pt x="238464" y="0"/>
                </a:moveTo>
                <a:lnTo>
                  <a:pt x="177506" y="30864"/>
                </a:lnTo>
                <a:lnTo>
                  <a:pt x="136130" y="59817"/>
                </a:lnTo>
                <a:lnTo>
                  <a:pt x="100898" y="90868"/>
                </a:lnTo>
                <a:lnTo>
                  <a:pt x="71562" y="124277"/>
                </a:lnTo>
                <a:lnTo>
                  <a:pt x="47871" y="160306"/>
                </a:lnTo>
                <a:lnTo>
                  <a:pt x="29576" y="199216"/>
                </a:lnTo>
                <a:lnTo>
                  <a:pt x="15080" y="246451"/>
                </a:lnTo>
                <a:lnTo>
                  <a:pt x="6141" y="296708"/>
                </a:lnTo>
                <a:lnTo>
                  <a:pt x="1525" y="349897"/>
                </a:lnTo>
                <a:lnTo>
                  <a:pt x="0" y="405926"/>
                </a:lnTo>
                <a:lnTo>
                  <a:pt x="330" y="464706"/>
                </a:lnTo>
                <a:lnTo>
                  <a:pt x="3160" y="477972"/>
                </a:lnTo>
                <a:lnTo>
                  <a:pt x="10563" y="488760"/>
                </a:lnTo>
                <a:lnTo>
                  <a:pt x="21457" y="496010"/>
                </a:lnTo>
                <a:lnTo>
                  <a:pt x="34759" y="498663"/>
                </a:lnTo>
                <a:lnTo>
                  <a:pt x="35230" y="498663"/>
                </a:lnTo>
                <a:lnTo>
                  <a:pt x="35000" y="498422"/>
                </a:lnTo>
                <a:lnTo>
                  <a:pt x="48391" y="495559"/>
                </a:lnTo>
                <a:lnTo>
                  <a:pt x="59221" y="488053"/>
                </a:lnTo>
                <a:lnTo>
                  <a:pt x="66428" y="477009"/>
                </a:lnTo>
                <a:lnTo>
                  <a:pt x="68946" y="463533"/>
                </a:lnTo>
                <a:lnTo>
                  <a:pt x="68555" y="407079"/>
                </a:lnTo>
                <a:lnTo>
                  <a:pt x="69747" y="355540"/>
                </a:lnTo>
                <a:lnTo>
                  <a:pt x="73525" y="308454"/>
                </a:lnTo>
                <a:lnTo>
                  <a:pt x="80892" y="265360"/>
                </a:lnTo>
                <a:lnTo>
                  <a:pt x="92851" y="225798"/>
                </a:lnTo>
                <a:lnTo>
                  <a:pt x="110406" y="189306"/>
                </a:lnTo>
                <a:lnTo>
                  <a:pt x="134558" y="155422"/>
                </a:lnTo>
                <a:lnTo>
                  <a:pt x="166312" y="123686"/>
                </a:lnTo>
                <a:lnTo>
                  <a:pt x="206671" y="93637"/>
                </a:lnTo>
                <a:lnTo>
                  <a:pt x="256637" y="64812"/>
                </a:lnTo>
                <a:lnTo>
                  <a:pt x="267345" y="56397"/>
                </a:lnTo>
                <a:lnTo>
                  <a:pt x="273700" y="44889"/>
                </a:lnTo>
                <a:lnTo>
                  <a:pt x="275236" y="31791"/>
                </a:lnTo>
                <a:lnTo>
                  <a:pt x="271485" y="18604"/>
                </a:lnTo>
                <a:lnTo>
                  <a:pt x="263073" y="7891"/>
                </a:lnTo>
                <a:lnTo>
                  <a:pt x="251565" y="1535"/>
                </a:lnTo>
                <a:lnTo>
                  <a:pt x="238464" y="0"/>
                </a:lnTo>
                <a:close/>
              </a:path>
            </a:pathLst>
          </a:custGeom>
          <a:solidFill>
            <a:srgbClr val="92B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37771" y="1057710"/>
            <a:ext cx="275590" cy="499109"/>
          </a:xfrm>
          <a:custGeom>
            <a:avLst/>
            <a:gdLst/>
            <a:ahLst/>
            <a:cxnLst/>
            <a:rect l="l" t="t" r="r" b="b"/>
            <a:pathLst>
              <a:path w="275590" h="499109">
                <a:moveTo>
                  <a:pt x="36775" y="0"/>
                </a:moveTo>
                <a:lnTo>
                  <a:pt x="23673" y="1535"/>
                </a:lnTo>
                <a:lnTo>
                  <a:pt x="12162" y="7891"/>
                </a:lnTo>
                <a:lnTo>
                  <a:pt x="3744" y="18604"/>
                </a:lnTo>
                <a:lnTo>
                  <a:pt x="0" y="31791"/>
                </a:lnTo>
                <a:lnTo>
                  <a:pt x="1538" y="44889"/>
                </a:lnTo>
                <a:lnTo>
                  <a:pt x="7894" y="56397"/>
                </a:lnTo>
                <a:lnTo>
                  <a:pt x="18603" y="64812"/>
                </a:lnTo>
                <a:lnTo>
                  <a:pt x="68569" y="93637"/>
                </a:lnTo>
                <a:lnTo>
                  <a:pt x="108927" y="123686"/>
                </a:lnTo>
                <a:lnTo>
                  <a:pt x="140681" y="155422"/>
                </a:lnTo>
                <a:lnTo>
                  <a:pt x="164834" y="189306"/>
                </a:lnTo>
                <a:lnTo>
                  <a:pt x="182388" y="225798"/>
                </a:lnTo>
                <a:lnTo>
                  <a:pt x="194347" y="265360"/>
                </a:lnTo>
                <a:lnTo>
                  <a:pt x="201714" y="308454"/>
                </a:lnTo>
                <a:lnTo>
                  <a:pt x="205492" y="355540"/>
                </a:lnTo>
                <a:lnTo>
                  <a:pt x="206684" y="407079"/>
                </a:lnTo>
                <a:lnTo>
                  <a:pt x="206293" y="463533"/>
                </a:lnTo>
                <a:lnTo>
                  <a:pt x="208810" y="477009"/>
                </a:lnTo>
                <a:lnTo>
                  <a:pt x="216014" y="488053"/>
                </a:lnTo>
                <a:lnTo>
                  <a:pt x="226845" y="495559"/>
                </a:lnTo>
                <a:lnTo>
                  <a:pt x="240240" y="498422"/>
                </a:lnTo>
                <a:lnTo>
                  <a:pt x="240240" y="498663"/>
                </a:lnTo>
                <a:lnTo>
                  <a:pt x="240481" y="498663"/>
                </a:lnTo>
                <a:lnTo>
                  <a:pt x="253782" y="496010"/>
                </a:lnTo>
                <a:lnTo>
                  <a:pt x="264676" y="488760"/>
                </a:lnTo>
                <a:lnTo>
                  <a:pt x="272080" y="477972"/>
                </a:lnTo>
                <a:lnTo>
                  <a:pt x="274909" y="464706"/>
                </a:lnTo>
                <a:lnTo>
                  <a:pt x="275240" y="405926"/>
                </a:lnTo>
                <a:lnTo>
                  <a:pt x="273714" y="349897"/>
                </a:lnTo>
                <a:lnTo>
                  <a:pt x="269099" y="296708"/>
                </a:lnTo>
                <a:lnTo>
                  <a:pt x="260160" y="246451"/>
                </a:lnTo>
                <a:lnTo>
                  <a:pt x="245664" y="199216"/>
                </a:lnTo>
                <a:lnTo>
                  <a:pt x="227369" y="160306"/>
                </a:lnTo>
                <a:lnTo>
                  <a:pt x="203678" y="124277"/>
                </a:lnTo>
                <a:lnTo>
                  <a:pt x="174341" y="90868"/>
                </a:lnTo>
                <a:lnTo>
                  <a:pt x="139110" y="59817"/>
                </a:lnTo>
                <a:lnTo>
                  <a:pt x="97733" y="30864"/>
                </a:lnTo>
                <a:lnTo>
                  <a:pt x="49963" y="3746"/>
                </a:lnTo>
                <a:lnTo>
                  <a:pt x="36775" y="0"/>
                </a:lnTo>
                <a:close/>
              </a:path>
            </a:pathLst>
          </a:custGeom>
          <a:solidFill>
            <a:srgbClr val="92B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52337" y="1585611"/>
            <a:ext cx="301625" cy="320040"/>
          </a:xfrm>
          <a:custGeom>
            <a:avLst/>
            <a:gdLst/>
            <a:ahLst/>
            <a:cxnLst/>
            <a:rect l="l" t="t" r="r" b="b"/>
            <a:pathLst>
              <a:path w="301625" h="320039">
                <a:moveTo>
                  <a:pt x="169062" y="0"/>
                </a:moveTo>
                <a:lnTo>
                  <a:pt x="117600" y="6462"/>
                </a:lnTo>
                <a:lnTo>
                  <a:pt x="73154" y="25673"/>
                </a:lnTo>
                <a:lnTo>
                  <a:pt x="37506" y="55700"/>
                </a:lnTo>
                <a:lnTo>
                  <a:pt x="12732" y="95264"/>
                </a:lnTo>
                <a:lnTo>
                  <a:pt x="796" y="142676"/>
                </a:lnTo>
                <a:lnTo>
                  <a:pt x="0" y="159869"/>
                </a:lnTo>
                <a:lnTo>
                  <a:pt x="796" y="177058"/>
                </a:lnTo>
                <a:lnTo>
                  <a:pt x="12732" y="224474"/>
                </a:lnTo>
                <a:lnTo>
                  <a:pt x="37506" y="264028"/>
                </a:lnTo>
                <a:lnTo>
                  <a:pt x="73068" y="294059"/>
                </a:lnTo>
                <a:lnTo>
                  <a:pt x="117600" y="313265"/>
                </a:lnTo>
                <a:lnTo>
                  <a:pt x="169062" y="319728"/>
                </a:lnTo>
                <a:lnTo>
                  <a:pt x="189849" y="318760"/>
                </a:lnTo>
                <a:lnTo>
                  <a:pt x="227882" y="311074"/>
                </a:lnTo>
                <a:lnTo>
                  <a:pt x="276110" y="285949"/>
                </a:lnTo>
                <a:lnTo>
                  <a:pt x="301341" y="260777"/>
                </a:lnTo>
                <a:lnTo>
                  <a:pt x="286449" y="247343"/>
                </a:lnTo>
                <a:lnTo>
                  <a:pt x="173303" y="247343"/>
                </a:lnTo>
                <a:lnTo>
                  <a:pt x="164109" y="246948"/>
                </a:lnTo>
                <a:lnTo>
                  <a:pt x="123938" y="233786"/>
                </a:lnTo>
                <a:lnTo>
                  <a:pt x="97341" y="203530"/>
                </a:lnTo>
                <a:lnTo>
                  <a:pt x="87484" y="159628"/>
                </a:lnTo>
                <a:lnTo>
                  <a:pt x="87881" y="149947"/>
                </a:lnTo>
                <a:lnTo>
                  <a:pt x="101451" y="108495"/>
                </a:lnTo>
                <a:lnTo>
                  <a:pt x="130994" y="81439"/>
                </a:lnTo>
                <a:lnTo>
                  <a:pt x="173303" y="71914"/>
                </a:lnTo>
                <a:lnTo>
                  <a:pt x="285927" y="71914"/>
                </a:lnTo>
                <a:lnTo>
                  <a:pt x="301341" y="58008"/>
                </a:lnTo>
                <a:lnTo>
                  <a:pt x="261318" y="22890"/>
                </a:lnTo>
                <a:lnTo>
                  <a:pt x="209441" y="3684"/>
                </a:lnTo>
                <a:lnTo>
                  <a:pt x="189849" y="924"/>
                </a:lnTo>
                <a:lnTo>
                  <a:pt x="169062" y="0"/>
                </a:lnTo>
                <a:close/>
              </a:path>
              <a:path w="301625" h="320039">
                <a:moveTo>
                  <a:pt x="245929" y="210789"/>
                </a:moveTo>
                <a:lnTo>
                  <a:pt x="212914" y="238149"/>
                </a:lnTo>
                <a:lnTo>
                  <a:pt x="173303" y="247343"/>
                </a:lnTo>
                <a:lnTo>
                  <a:pt x="286449" y="247343"/>
                </a:lnTo>
                <a:lnTo>
                  <a:pt x="245929" y="210789"/>
                </a:lnTo>
                <a:close/>
              </a:path>
              <a:path w="301625" h="320039">
                <a:moveTo>
                  <a:pt x="285927" y="71914"/>
                </a:moveTo>
                <a:lnTo>
                  <a:pt x="173303" y="71914"/>
                </a:lnTo>
                <a:lnTo>
                  <a:pt x="183872" y="72489"/>
                </a:lnTo>
                <a:lnTo>
                  <a:pt x="193996" y="74213"/>
                </a:lnTo>
                <a:lnTo>
                  <a:pt x="230219" y="92431"/>
                </a:lnTo>
                <a:lnTo>
                  <a:pt x="245929" y="107996"/>
                </a:lnTo>
                <a:lnTo>
                  <a:pt x="285927" y="71914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76546" y="1585614"/>
            <a:ext cx="342265" cy="320040"/>
          </a:xfrm>
          <a:custGeom>
            <a:avLst/>
            <a:gdLst/>
            <a:ahLst/>
            <a:cxnLst/>
            <a:rect l="l" t="t" r="r" b="b"/>
            <a:pathLst>
              <a:path w="342264" h="320039">
                <a:moveTo>
                  <a:pt x="170947" y="0"/>
                </a:moveTo>
                <a:lnTo>
                  <a:pt x="118757" y="6564"/>
                </a:lnTo>
                <a:lnTo>
                  <a:pt x="73773" y="26170"/>
                </a:lnTo>
                <a:lnTo>
                  <a:pt x="37970" y="56773"/>
                </a:lnTo>
                <a:lnTo>
                  <a:pt x="12973" y="96196"/>
                </a:lnTo>
                <a:lnTo>
                  <a:pt x="799" y="142586"/>
                </a:lnTo>
                <a:lnTo>
                  <a:pt x="0" y="159387"/>
                </a:lnTo>
                <a:lnTo>
                  <a:pt x="799" y="176369"/>
                </a:lnTo>
                <a:lnTo>
                  <a:pt x="12973" y="223291"/>
                </a:lnTo>
                <a:lnTo>
                  <a:pt x="37970" y="262811"/>
                </a:lnTo>
                <a:lnTo>
                  <a:pt x="73769" y="293582"/>
                </a:lnTo>
                <a:lnTo>
                  <a:pt x="119091" y="313062"/>
                </a:lnTo>
                <a:lnTo>
                  <a:pt x="170947" y="319728"/>
                </a:lnTo>
                <a:lnTo>
                  <a:pt x="189022" y="318980"/>
                </a:lnTo>
                <a:lnTo>
                  <a:pt x="239092" y="307938"/>
                </a:lnTo>
                <a:lnTo>
                  <a:pt x="281297" y="284626"/>
                </a:lnTo>
                <a:lnTo>
                  <a:pt x="313805" y="251051"/>
                </a:lnTo>
                <a:lnTo>
                  <a:pt x="316011" y="247573"/>
                </a:lnTo>
                <a:lnTo>
                  <a:pt x="170947" y="247573"/>
                </a:lnTo>
                <a:lnTo>
                  <a:pt x="162278" y="247212"/>
                </a:lnTo>
                <a:lnTo>
                  <a:pt x="123879" y="234017"/>
                </a:lnTo>
                <a:lnTo>
                  <a:pt x="97187" y="203863"/>
                </a:lnTo>
                <a:lnTo>
                  <a:pt x="87714" y="159859"/>
                </a:lnTo>
                <a:lnTo>
                  <a:pt x="88109" y="150010"/>
                </a:lnTo>
                <a:lnTo>
                  <a:pt x="101449" y="108695"/>
                </a:lnTo>
                <a:lnTo>
                  <a:pt x="130898" y="81641"/>
                </a:lnTo>
                <a:lnTo>
                  <a:pt x="170947" y="72144"/>
                </a:lnTo>
                <a:lnTo>
                  <a:pt x="315708" y="72144"/>
                </a:lnTo>
                <a:lnTo>
                  <a:pt x="313478" y="68641"/>
                </a:lnTo>
                <a:lnTo>
                  <a:pt x="281195" y="35096"/>
                </a:lnTo>
                <a:lnTo>
                  <a:pt x="239092" y="11790"/>
                </a:lnTo>
                <a:lnTo>
                  <a:pt x="189022" y="748"/>
                </a:lnTo>
                <a:lnTo>
                  <a:pt x="170947" y="0"/>
                </a:lnTo>
                <a:close/>
              </a:path>
              <a:path w="342264" h="320039">
                <a:moveTo>
                  <a:pt x="315708" y="72144"/>
                </a:moveTo>
                <a:lnTo>
                  <a:pt x="170947" y="72144"/>
                </a:lnTo>
                <a:lnTo>
                  <a:pt x="179617" y="72539"/>
                </a:lnTo>
                <a:lnTo>
                  <a:pt x="187955" y="73708"/>
                </a:lnTo>
                <a:lnTo>
                  <a:pt x="224247" y="90484"/>
                </a:lnTo>
                <a:lnTo>
                  <a:pt x="247814" y="123545"/>
                </a:lnTo>
                <a:lnTo>
                  <a:pt x="254180" y="159859"/>
                </a:lnTo>
                <a:lnTo>
                  <a:pt x="253782" y="169713"/>
                </a:lnTo>
                <a:lnTo>
                  <a:pt x="240150" y="211113"/>
                </a:lnTo>
                <a:lnTo>
                  <a:pt x="210990" y="238082"/>
                </a:lnTo>
                <a:lnTo>
                  <a:pt x="170947" y="247573"/>
                </a:lnTo>
                <a:lnTo>
                  <a:pt x="316011" y="247573"/>
                </a:lnTo>
                <a:lnTo>
                  <a:pt x="334730" y="208730"/>
                </a:lnTo>
                <a:lnTo>
                  <a:pt x="341895" y="159387"/>
                </a:lnTo>
                <a:lnTo>
                  <a:pt x="341094" y="142410"/>
                </a:lnTo>
                <a:lnTo>
                  <a:pt x="338679" y="126142"/>
                </a:lnTo>
                <a:lnTo>
                  <a:pt x="334628" y="110581"/>
                </a:lnTo>
                <a:lnTo>
                  <a:pt x="328921" y="95724"/>
                </a:lnTo>
                <a:lnTo>
                  <a:pt x="321754" y="81641"/>
                </a:lnTo>
                <a:lnTo>
                  <a:pt x="315708" y="72144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64655" y="1591510"/>
            <a:ext cx="292735" cy="307975"/>
          </a:xfrm>
          <a:custGeom>
            <a:avLst/>
            <a:gdLst/>
            <a:ahLst/>
            <a:cxnLst/>
            <a:rect l="l" t="t" r="r" b="b"/>
            <a:pathLst>
              <a:path w="292734" h="307975">
                <a:moveTo>
                  <a:pt x="71683" y="0"/>
                </a:moveTo>
                <a:lnTo>
                  <a:pt x="0" y="0"/>
                </a:lnTo>
                <a:lnTo>
                  <a:pt x="0" y="307697"/>
                </a:lnTo>
                <a:lnTo>
                  <a:pt x="85117" y="307697"/>
                </a:lnTo>
                <a:lnTo>
                  <a:pt x="85117" y="143842"/>
                </a:lnTo>
                <a:lnTo>
                  <a:pt x="51160" y="102803"/>
                </a:lnTo>
                <a:lnTo>
                  <a:pt x="156624" y="102803"/>
                </a:lnTo>
                <a:lnTo>
                  <a:pt x="71683" y="0"/>
                </a:lnTo>
                <a:close/>
              </a:path>
              <a:path w="292734" h="307975">
                <a:moveTo>
                  <a:pt x="156624" y="102803"/>
                </a:moveTo>
                <a:lnTo>
                  <a:pt x="85117" y="102803"/>
                </a:lnTo>
                <a:lnTo>
                  <a:pt x="85117" y="143842"/>
                </a:lnTo>
                <a:lnTo>
                  <a:pt x="220694" y="307697"/>
                </a:lnTo>
                <a:lnTo>
                  <a:pt x="292378" y="307697"/>
                </a:lnTo>
                <a:lnTo>
                  <a:pt x="292378" y="204894"/>
                </a:lnTo>
                <a:lnTo>
                  <a:pt x="207019" y="204894"/>
                </a:lnTo>
                <a:lnTo>
                  <a:pt x="207019" y="163796"/>
                </a:lnTo>
                <a:lnTo>
                  <a:pt x="156624" y="102803"/>
                </a:lnTo>
                <a:close/>
              </a:path>
              <a:path w="292734" h="307975">
                <a:moveTo>
                  <a:pt x="207019" y="163796"/>
                </a:moveTo>
                <a:lnTo>
                  <a:pt x="207019" y="204894"/>
                </a:lnTo>
                <a:lnTo>
                  <a:pt x="240976" y="204894"/>
                </a:lnTo>
                <a:lnTo>
                  <a:pt x="207019" y="163796"/>
                </a:lnTo>
                <a:close/>
              </a:path>
              <a:path w="292734" h="307975">
                <a:moveTo>
                  <a:pt x="292378" y="0"/>
                </a:moveTo>
                <a:lnTo>
                  <a:pt x="207019" y="0"/>
                </a:lnTo>
                <a:lnTo>
                  <a:pt x="207019" y="163796"/>
                </a:lnTo>
                <a:lnTo>
                  <a:pt x="240976" y="204894"/>
                </a:lnTo>
                <a:lnTo>
                  <a:pt x="292378" y="204894"/>
                </a:lnTo>
                <a:lnTo>
                  <a:pt x="292378" y="0"/>
                </a:lnTo>
                <a:close/>
              </a:path>
              <a:path w="292734" h="307975">
                <a:moveTo>
                  <a:pt x="85117" y="102803"/>
                </a:moveTo>
                <a:lnTo>
                  <a:pt x="51160" y="102803"/>
                </a:lnTo>
                <a:lnTo>
                  <a:pt x="85117" y="143842"/>
                </a:lnTo>
                <a:lnTo>
                  <a:pt x="85117" y="102803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18803" y="1793716"/>
            <a:ext cx="87630" cy="105410"/>
          </a:xfrm>
          <a:custGeom>
            <a:avLst/>
            <a:gdLst/>
            <a:ahLst/>
            <a:cxnLst/>
            <a:rect l="l" t="t" r="r" b="b"/>
            <a:pathLst>
              <a:path w="87629" h="105410">
                <a:moveTo>
                  <a:pt x="0" y="105409"/>
                </a:moveTo>
                <a:lnTo>
                  <a:pt x="87013" y="105409"/>
                </a:lnTo>
                <a:lnTo>
                  <a:pt x="87013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18803" y="1726406"/>
            <a:ext cx="80645" cy="67310"/>
          </a:xfrm>
          <a:custGeom>
            <a:avLst/>
            <a:gdLst/>
            <a:ahLst/>
            <a:cxnLst/>
            <a:rect l="l" t="t" r="r" b="b"/>
            <a:pathLst>
              <a:path w="80645" h="67310">
                <a:moveTo>
                  <a:pt x="0" y="67310"/>
                </a:moveTo>
                <a:lnTo>
                  <a:pt x="80405" y="67310"/>
                </a:lnTo>
                <a:lnTo>
                  <a:pt x="80405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18803" y="1659096"/>
            <a:ext cx="87630" cy="67310"/>
          </a:xfrm>
          <a:custGeom>
            <a:avLst/>
            <a:gdLst/>
            <a:ahLst/>
            <a:cxnLst/>
            <a:rect l="l" t="t" r="r" b="b"/>
            <a:pathLst>
              <a:path w="87629" h="67310">
                <a:moveTo>
                  <a:pt x="0" y="67309"/>
                </a:moveTo>
                <a:lnTo>
                  <a:pt x="87013" y="67309"/>
                </a:lnTo>
                <a:lnTo>
                  <a:pt x="87013" y="0"/>
                </a:lnTo>
                <a:lnTo>
                  <a:pt x="0" y="0"/>
                </a:lnTo>
                <a:lnTo>
                  <a:pt x="0" y="67309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18803" y="1625441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746" y="0"/>
                </a:lnTo>
              </a:path>
            </a:pathLst>
          </a:custGeom>
          <a:ln w="67310">
            <a:solidFill>
              <a:srgbClr val="5252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99209" y="1726607"/>
            <a:ext cx="6985" cy="67310"/>
          </a:xfrm>
          <a:custGeom>
            <a:avLst/>
            <a:gdLst/>
            <a:ahLst/>
            <a:cxnLst/>
            <a:rect l="l" t="t" r="r" b="b"/>
            <a:pathLst>
              <a:path w="6984" h="67310">
                <a:moveTo>
                  <a:pt x="6607" y="0"/>
                </a:moveTo>
                <a:lnTo>
                  <a:pt x="0" y="0"/>
                </a:lnTo>
                <a:lnTo>
                  <a:pt x="0" y="67202"/>
                </a:lnTo>
                <a:lnTo>
                  <a:pt x="6607" y="67202"/>
                </a:lnTo>
                <a:lnTo>
                  <a:pt x="6607" y="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05817" y="1760208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336" y="0"/>
                </a:lnTo>
              </a:path>
            </a:pathLst>
          </a:custGeom>
          <a:ln w="67202">
            <a:solidFill>
              <a:srgbClr val="5252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01046" y="1591501"/>
            <a:ext cx="87630" cy="307975"/>
          </a:xfrm>
          <a:custGeom>
            <a:avLst/>
            <a:gdLst/>
            <a:ahLst/>
            <a:cxnLst/>
            <a:rect l="l" t="t" r="r" b="b"/>
            <a:pathLst>
              <a:path w="87629" h="307975">
                <a:moveTo>
                  <a:pt x="0" y="0"/>
                </a:moveTo>
                <a:lnTo>
                  <a:pt x="87002" y="0"/>
                </a:lnTo>
                <a:lnTo>
                  <a:pt x="87002" y="307697"/>
                </a:lnTo>
                <a:lnTo>
                  <a:pt x="0" y="307697"/>
                </a:lnTo>
                <a:lnTo>
                  <a:pt x="0" y="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49830" y="1591507"/>
            <a:ext cx="316865" cy="307975"/>
          </a:xfrm>
          <a:custGeom>
            <a:avLst/>
            <a:gdLst/>
            <a:ahLst/>
            <a:cxnLst/>
            <a:rect l="l" t="t" r="r" b="b"/>
            <a:pathLst>
              <a:path w="316865" h="307975">
                <a:moveTo>
                  <a:pt x="145482" y="0"/>
                </a:moveTo>
                <a:lnTo>
                  <a:pt x="0" y="0"/>
                </a:lnTo>
                <a:lnTo>
                  <a:pt x="0" y="307697"/>
                </a:lnTo>
                <a:lnTo>
                  <a:pt x="145482" y="307697"/>
                </a:lnTo>
                <a:lnTo>
                  <a:pt x="170017" y="306507"/>
                </a:lnTo>
                <a:lnTo>
                  <a:pt x="214576" y="297055"/>
                </a:lnTo>
                <a:lnTo>
                  <a:pt x="252821" y="278488"/>
                </a:lnTo>
                <a:lnTo>
                  <a:pt x="282981" y="251870"/>
                </a:lnTo>
                <a:lnTo>
                  <a:pt x="292888" y="238380"/>
                </a:lnTo>
                <a:lnTo>
                  <a:pt x="87002" y="238380"/>
                </a:lnTo>
                <a:lnTo>
                  <a:pt x="87002" y="69558"/>
                </a:lnTo>
                <a:lnTo>
                  <a:pt x="293062" y="69558"/>
                </a:lnTo>
                <a:lnTo>
                  <a:pt x="283082" y="55933"/>
                </a:lnTo>
                <a:lnTo>
                  <a:pt x="252855" y="29242"/>
                </a:lnTo>
                <a:lnTo>
                  <a:pt x="214576" y="10641"/>
                </a:lnTo>
                <a:lnTo>
                  <a:pt x="170017" y="1189"/>
                </a:lnTo>
                <a:lnTo>
                  <a:pt x="145482" y="0"/>
                </a:lnTo>
                <a:close/>
              </a:path>
              <a:path w="316865" h="307975">
                <a:moveTo>
                  <a:pt x="293062" y="69558"/>
                </a:moveTo>
                <a:lnTo>
                  <a:pt x="141000" y="69558"/>
                </a:lnTo>
                <a:lnTo>
                  <a:pt x="153992" y="70180"/>
                </a:lnTo>
                <a:lnTo>
                  <a:pt x="166078" y="72061"/>
                </a:lnTo>
                <a:lnTo>
                  <a:pt x="204984" y="91955"/>
                </a:lnTo>
                <a:lnTo>
                  <a:pt x="226383" y="129180"/>
                </a:lnTo>
                <a:lnTo>
                  <a:pt x="229186" y="153963"/>
                </a:lnTo>
                <a:lnTo>
                  <a:pt x="228481" y="166472"/>
                </a:lnTo>
                <a:lnTo>
                  <a:pt x="211951" y="207978"/>
                </a:lnTo>
                <a:lnTo>
                  <a:pt x="177141" y="232712"/>
                </a:lnTo>
                <a:lnTo>
                  <a:pt x="141000" y="238380"/>
                </a:lnTo>
                <a:lnTo>
                  <a:pt x="292888" y="238380"/>
                </a:lnTo>
                <a:lnTo>
                  <a:pt x="311207" y="197707"/>
                </a:lnTo>
                <a:lnTo>
                  <a:pt x="316660" y="153492"/>
                </a:lnTo>
                <a:lnTo>
                  <a:pt x="315293" y="130769"/>
                </a:lnTo>
                <a:lnTo>
                  <a:pt x="311207" y="109639"/>
                </a:lnTo>
                <a:lnTo>
                  <a:pt x="304424" y="90101"/>
                </a:lnTo>
                <a:lnTo>
                  <a:pt x="294964" y="72154"/>
                </a:lnTo>
                <a:lnTo>
                  <a:pt x="293062" y="69558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08145" y="1591510"/>
            <a:ext cx="292735" cy="307975"/>
          </a:xfrm>
          <a:custGeom>
            <a:avLst/>
            <a:gdLst/>
            <a:ahLst/>
            <a:cxnLst/>
            <a:rect l="l" t="t" r="r" b="b"/>
            <a:pathLst>
              <a:path w="292734" h="307975">
                <a:moveTo>
                  <a:pt x="71683" y="0"/>
                </a:moveTo>
                <a:lnTo>
                  <a:pt x="0" y="0"/>
                </a:lnTo>
                <a:lnTo>
                  <a:pt x="0" y="307697"/>
                </a:lnTo>
                <a:lnTo>
                  <a:pt x="85117" y="307697"/>
                </a:lnTo>
                <a:lnTo>
                  <a:pt x="85117" y="143832"/>
                </a:lnTo>
                <a:lnTo>
                  <a:pt x="51171" y="102803"/>
                </a:lnTo>
                <a:lnTo>
                  <a:pt x="156624" y="102803"/>
                </a:lnTo>
                <a:lnTo>
                  <a:pt x="71683" y="0"/>
                </a:lnTo>
                <a:close/>
              </a:path>
              <a:path w="292734" h="307975">
                <a:moveTo>
                  <a:pt x="156624" y="102803"/>
                </a:moveTo>
                <a:lnTo>
                  <a:pt x="85117" y="102803"/>
                </a:lnTo>
                <a:lnTo>
                  <a:pt x="85117" y="143832"/>
                </a:lnTo>
                <a:lnTo>
                  <a:pt x="220694" y="307697"/>
                </a:lnTo>
                <a:lnTo>
                  <a:pt x="292378" y="307697"/>
                </a:lnTo>
                <a:lnTo>
                  <a:pt x="292378" y="204894"/>
                </a:lnTo>
                <a:lnTo>
                  <a:pt x="207019" y="204894"/>
                </a:lnTo>
                <a:lnTo>
                  <a:pt x="207019" y="163796"/>
                </a:lnTo>
                <a:lnTo>
                  <a:pt x="156624" y="102803"/>
                </a:lnTo>
                <a:close/>
              </a:path>
              <a:path w="292734" h="307975">
                <a:moveTo>
                  <a:pt x="207019" y="163796"/>
                </a:moveTo>
                <a:lnTo>
                  <a:pt x="207019" y="204894"/>
                </a:lnTo>
                <a:lnTo>
                  <a:pt x="240976" y="204894"/>
                </a:lnTo>
                <a:lnTo>
                  <a:pt x="207019" y="163796"/>
                </a:lnTo>
                <a:close/>
              </a:path>
              <a:path w="292734" h="307975">
                <a:moveTo>
                  <a:pt x="292378" y="0"/>
                </a:moveTo>
                <a:lnTo>
                  <a:pt x="207019" y="0"/>
                </a:lnTo>
                <a:lnTo>
                  <a:pt x="207019" y="163796"/>
                </a:lnTo>
                <a:lnTo>
                  <a:pt x="240976" y="204894"/>
                </a:lnTo>
                <a:lnTo>
                  <a:pt x="292378" y="204894"/>
                </a:lnTo>
                <a:lnTo>
                  <a:pt x="292378" y="0"/>
                </a:lnTo>
                <a:close/>
              </a:path>
              <a:path w="292734" h="307975">
                <a:moveTo>
                  <a:pt x="85117" y="102803"/>
                </a:moveTo>
                <a:lnTo>
                  <a:pt x="51171" y="102803"/>
                </a:lnTo>
                <a:lnTo>
                  <a:pt x="85117" y="143832"/>
                </a:lnTo>
                <a:lnTo>
                  <a:pt x="85117" y="102803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46261" y="1585611"/>
            <a:ext cx="301625" cy="320040"/>
          </a:xfrm>
          <a:custGeom>
            <a:avLst/>
            <a:gdLst/>
            <a:ahLst/>
            <a:cxnLst/>
            <a:rect l="l" t="t" r="r" b="b"/>
            <a:pathLst>
              <a:path w="301625" h="320039">
                <a:moveTo>
                  <a:pt x="169062" y="0"/>
                </a:moveTo>
                <a:lnTo>
                  <a:pt x="117600" y="6462"/>
                </a:lnTo>
                <a:lnTo>
                  <a:pt x="73154" y="25673"/>
                </a:lnTo>
                <a:lnTo>
                  <a:pt x="37506" y="55700"/>
                </a:lnTo>
                <a:lnTo>
                  <a:pt x="12732" y="95264"/>
                </a:lnTo>
                <a:lnTo>
                  <a:pt x="796" y="142676"/>
                </a:lnTo>
                <a:lnTo>
                  <a:pt x="0" y="159869"/>
                </a:lnTo>
                <a:lnTo>
                  <a:pt x="796" y="177058"/>
                </a:lnTo>
                <a:lnTo>
                  <a:pt x="12732" y="224474"/>
                </a:lnTo>
                <a:lnTo>
                  <a:pt x="37506" y="264028"/>
                </a:lnTo>
                <a:lnTo>
                  <a:pt x="73068" y="294059"/>
                </a:lnTo>
                <a:lnTo>
                  <a:pt x="117600" y="313265"/>
                </a:lnTo>
                <a:lnTo>
                  <a:pt x="169062" y="319728"/>
                </a:lnTo>
                <a:lnTo>
                  <a:pt x="189849" y="318760"/>
                </a:lnTo>
                <a:lnTo>
                  <a:pt x="227882" y="311074"/>
                </a:lnTo>
                <a:lnTo>
                  <a:pt x="276110" y="285949"/>
                </a:lnTo>
                <a:lnTo>
                  <a:pt x="301341" y="260777"/>
                </a:lnTo>
                <a:lnTo>
                  <a:pt x="286449" y="247343"/>
                </a:lnTo>
                <a:lnTo>
                  <a:pt x="173303" y="247343"/>
                </a:lnTo>
                <a:lnTo>
                  <a:pt x="164109" y="246948"/>
                </a:lnTo>
                <a:lnTo>
                  <a:pt x="123939" y="233786"/>
                </a:lnTo>
                <a:lnTo>
                  <a:pt x="97341" y="203530"/>
                </a:lnTo>
                <a:lnTo>
                  <a:pt x="87484" y="159628"/>
                </a:lnTo>
                <a:lnTo>
                  <a:pt x="87881" y="149947"/>
                </a:lnTo>
                <a:lnTo>
                  <a:pt x="101452" y="108495"/>
                </a:lnTo>
                <a:lnTo>
                  <a:pt x="130994" y="81439"/>
                </a:lnTo>
                <a:lnTo>
                  <a:pt x="173303" y="71914"/>
                </a:lnTo>
                <a:lnTo>
                  <a:pt x="285927" y="71914"/>
                </a:lnTo>
                <a:lnTo>
                  <a:pt x="301341" y="58008"/>
                </a:lnTo>
                <a:lnTo>
                  <a:pt x="261318" y="22890"/>
                </a:lnTo>
                <a:lnTo>
                  <a:pt x="209441" y="3684"/>
                </a:lnTo>
                <a:lnTo>
                  <a:pt x="189849" y="924"/>
                </a:lnTo>
                <a:lnTo>
                  <a:pt x="169062" y="0"/>
                </a:lnTo>
                <a:close/>
              </a:path>
              <a:path w="301625" h="320039">
                <a:moveTo>
                  <a:pt x="245929" y="210789"/>
                </a:moveTo>
                <a:lnTo>
                  <a:pt x="212914" y="238149"/>
                </a:lnTo>
                <a:lnTo>
                  <a:pt x="173303" y="247343"/>
                </a:lnTo>
                <a:lnTo>
                  <a:pt x="286449" y="247343"/>
                </a:lnTo>
                <a:lnTo>
                  <a:pt x="245929" y="210789"/>
                </a:lnTo>
                <a:close/>
              </a:path>
              <a:path w="301625" h="320039">
                <a:moveTo>
                  <a:pt x="285927" y="71914"/>
                </a:moveTo>
                <a:lnTo>
                  <a:pt x="173303" y="71914"/>
                </a:lnTo>
                <a:lnTo>
                  <a:pt x="183872" y="72489"/>
                </a:lnTo>
                <a:lnTo>
                  <a:pt x="193996" y="74213"/>
                </a:lnTo>
                <a:lnTo>
                  <a:pt x="230219" y="92431"/>
                </a:lnTo>
                <a:lnTo>
                  <a:pt x="245929" y="107996"/>
                </a:lnTo>
                <a:lnTo>
                  <a:pt x="285927" y="71914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86509" y="1865471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5">
                <a:moveTo>
                  <a:pt x="0" y="0"/>
                </a:moveTo>
                <a:lnTo>
                  <a:pt x="246631" y="0"/>
                </a:lnTo>
              </a:path>
            </a:pathLst>
          </a:custGeom>
          <a:ln w="67310">
            <a:solidFill>
              <a:srgbClr val="5252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86509" y="1774666"/>
            <a:ext cx="86360" cy="57150"/>
          </a:xfrm>
          <a:custGeom>
            <a:avLst/>
            <a:gdLst/>
            <a:ahLst/>
            <a:cxnLst/>
            <a:rect l="l" t="t" r="r" b="b"/>
            <a:pathLst>
              <a:path w="86359" h="57150">
                <a:moveTo>
                  <a:pt x="0" y="57150"/>
                </a:moveTo>
                <a:lnTo>
                  <a:pt x="85819" y="57150"/>
                </a:lnTo>
                <a:lnTo>
                  <a:pt x="85819" y="0"/>
                </a:lnTo>
                <a:lnTo>
                  <a:pt x="0" y="0"/>
                </a:lnTo>
                <a:lnTo>
                  <a:pt x="0" y="5715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86509" y="1711166"/>
            <a:ext cx="80010" cy="63500"/>
          </a:xfrm>
          <a:custGeom>
            <a:avLst/>
            <a:gdLst/>
            <a:ahLst/>
            <a:cxnLst/>
            <a:rect l="l" t="t" r="r" b="b"/>
            <a:pathLst>
              <a:path w="80009" h="63500">
                <a:moveTo>
                  <a:pt x="0" y="63500"/>
                </a:moveTo>
                <a:lnTo>
                  <a:pt x="79693" y="63500"/>
                </a:lnTo>
                <a:lnTo>
                  <a:pt x="79693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86509" y="1659096"/>
            <a:ext cx="86360" cy="52069"/>
          </a:xfrm>
          <a:custGeom>
            <a:avLst/>
            <a:gdLst/>
            <a:ahLst/>
            <a:cxnLst/>
            <a:rect l="l" t="t" r="r" b="b"/>
            <a:pathLst>
              <a:path w="86359" h="52069">
                <a:moveTo>
                  <a:pt x="0" y="52069"/>
                </a:moveTo>
                <a:lnTo>
                  <a:pt x="85819" y="52069"/>
                </a:lnTo>
                <a:lnTo>
                  <a:pt x="85819" y="0"/>
                </a:lnTo>
                <a:lnTo>
                  <a:pt x="0" y="0"/>
                </a:lnTo>
                <a:lnTo>
                  <a:pt x="0" y="52069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86509" y="1625441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76" y="0"/>
                </a:lnTo>
              </a:path>
            </a:pathLst>
          </a:custGeom>
          <a:ln w="67310">
            <a:solidFill>
              <a:srgbClr val="5252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466202" y="1710576"/>
            <a:ext cx="6350" cy="64769"/>
          </a:xfrm>
          <a:custGeom>
            <a:avLst/>
            <a:gdLst/>
            <a:ahLst/>
            <a:cxnLst/>
            <a:rect l="l" t="t" r="r" b="b"/>
            <a:pathLst>
              <a:path w="6350" h="64769">
                <a:moveTo>
                  <a:pt x="6125" y="0"/>
                </a:moveTo>
                <a:lnTo>
                  <a:pt x="0" y="0"/>
                </a:lnTo>
                <a:lnTo>
                  <a:pt x="0" y="64605"/>
                </a:lnTo>
                <a:lnTo>
                  <a:pt x="6125" y="64605"/>
                </a:lnTo>
                <a:lnTo>
                  <a:pt x="6125" y="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472328" y="1742878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6760" y="0"/>
                </a:lnTo>
              </a:path>
            </a:pathLst>
          </a:custGeom>
          <a:ln w="64605">
            <a:solidFill>
              <a:srgbClr val="5252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407281" y="1864780"/>
            <a:ext cx="245110" cy="0"/>
          </a:xfrm>
          <a:custGeom>
            <a:avLst/>
            <a:gdLst/>
            <a:ahLst/>
            <a:cxnLst/>
            <a:rect l="l" t="t" r="r" b="b"/>
            <a:pathLst>
              <a:path w="245109">
                <a:moveTo>
                  <a:pt x="0" y="0"/>
                </a:moveTo>
                <a:lnTo>
                  <a:pt x="244746" y="0"/>
                </a:lnTo>
              </a:path>
            </a:pathLst>
          </a:custGeom>
          <a:ln w="68374">
            <a:solidFill>
              <a:srgbClr val="92BB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407281" y="1625458"/>
            <a:ext cx="245110" cy="0"/>
          </a:xfrm>
          <a:custGeom>
            <a:avLst/>
            <a:gdLst/>
            <a:ahLst/>
            <a:cxnLst/>
            <a:rect l="l" t="t" r="r" b="b"/>
            <a:pathLst>
              <a:path w="245109">
                <a:moveTo>
                  <a:pt x="0" y="0"/>
                </a:moveTo>
                <a:lnTo>
                  <a:pt x="244746" y="0"/>
                </a:lnTo>
              </a:path>
            </a:pathLst>
          </a:custGeom>
          <a:ln w="68374">
            <a:solidFill>
              <a:srgbClr val="92BB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407281" y="1742648"/>
            <a:ext cx="245110" cy="0"/>
          </a:xfrm>
          <a:custGeom>
            <a:avLst/>
            <a:gdLst/>
            <a:ahLst/>
            <a:cxnLst/>
            <a:rect l="l" t="t" r="r" b="b"/>
            <a:pathLst>
              <a:path w="245109">
                <a:moveTo>
                  <a:pt x="0" y="0"/>
                </a:moveTo>
                <a:lnTo>
                  <a:pt x="244746" y="0"/>
                </a:lnTo>
              </a:path>
            </a:pathLst>
          </a:custGeom>
          <a:ln w="68374">
            <a:solidFill>
              <a:srgbClr val="92BB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251721" y="3409182"/>
            <a:ext cx="10591800" cy="1734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600" dirty="0"/>
              <a:t>Запрошуємо </a:t>
            </a:r>
            <a:r>
              <a:rPr sz="5600" spc="-30" dirty="0"/>
              <a:t>до</a:t>
            </a:r>
            <a:r>
              <a:rPr sz="5600" spc="250" dirty="0"/>
              <a:t> </a:t>
            </a:r>
            <a:r>
              <a:rPr sz="5600" spc="-10" dirty="0"/>
              <a:t>співпраці</a:t>
            </a:r>
            <a:endParaRPr sz="5600"/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5600" spc="-135" dirty="0"/>
              <a:t>у </a:t>
            </a:r>
            <a:r>
              <a:rPr sz="5600" spc="-130" dirty="0"/>
              <a:t>межах </a:t>
            </a:r>
            <a:r>
              <a:rPr sz="5600" spc="-5" dirty="0"/>
              <a:t>проєкту </a:t>
            </a:r>
            <a:r>
              <a:rPr sz="5600" spc="-55" dirty="0"/>
              <a:t>«ЗУПИНКА:</a:t>
            </a:r>
            <a:r>
              <a:rPr sz="5600" spc="715" dirty="0"/>
              <a:t> </a:t>
            </a:r>
            <a:r>
              <a:rPr sz="5600" spc="-80" dirty="0"/>
              <a:t>Я»</a:t>
            </a:r>
            <a:endParaRPr sz="5600"/>
          </a:p>
        </p:txBody>
      </p:sp>
      <p:sp>
        <p:nvSpPr>
          <p:cNvPr id="35" name="object 35"/>
          <p:cNvSpPr txBox="1"/>
          <p:nvPr/>
        </p:nvSpPr>
        <p:spPr>
          <a:xfrm>
            <a:off x="13466416" y="7302379"/>
            <a:ext cx="369506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120" dirty="0">
                <a:solidFill>
                  <a:srgbClr val="504F52"/>
                </a:solidFill>
                <a:latin typeface="Arial"/>
                <a:cs typeface="Arial"/>
              </a:rPr>
              <a:t>ConﬁdendceCph_bot</a:t>
            </a:r>
            <a:endParaRPr sz="28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466416" y="8043036"/>
            <a:ext cx="261874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114" dirty="0">
                <a:solidFill>
                  <a:srgbClr val="504F52"/>
                </a:solidFill>
                <a:latin typeface="Arial"/>
                <a:cs typeface="Arial"/>
              </a:rPr>
              <a:t>cph</a:t>
            </a:r>
            <a:r>
              <a:rPr sz="2850" spc="140" dirty="0">
                <a:solidFill>
                  <a:srgbClr val="504F52"/>
                </a:solidFill>
                <a:latin typeface="Arial"/>
                <a:cs typeface="Arial"/>
              </a:rPr>
              <a:t>C</a:t>
            </a:r>
            <a:r>
              <a:rPr sz="2850" spc="120" dirty="0">
                <a:solidFill>
                  <a:srgbClr val="504F52"/>
                </a:solidFill>
                <a:latin typeface="Arial"/>
                <a:cs typeface="Arial"/>
              </a:rPr>
              <a:t>onﬁden</a:t>
            </a:r>
            <a:r>
              <a:rPr sz="2850" spc="85" dirty="0">
                <a:solidFill>
                  <a:srgbClr val="504F52"/>
                </a:solidFill>
                <a:latin typeface="Arial"/>
                <a:cs typeface="Arial"/>
              </a:rPr>
              <a:t>c</a:t>
            </a:r>
            <a:r>
              <a:rPr sz="2850" spc="95" dirty="0">
                <a:solidFill>
                  <a:srgbClr val="504F52"/>
                </a:solidFill>
                <a:latin typeface="Arial"/>
                <a:cs typeface="Arial"/>
              </a:rPr>
              <a:t>e</a:t>
            </a:r>
            <a:endParaRPr sz="28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466416" y="8783694"/>
            <a:ext cx="260731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85" dirty="0">
                <a:solidFill>
                  <a:srgbClr val="504F52"/>
                </a:solidFill>
                <a:latin typeface="Arial"/>
                <a:cs typeface="Arial"/>
              </a:rPr>
              <a:t>conﬁdence.cph</a:t>
            </a:r>
            <a:endParaRPr sz="28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466416" y="9524352"/>
            <a:ext cx="463613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50" dirty="0">
                <a:solidFill>
                  <a:srgbClr val="504F52"/>
                </a:solidFill>
                <a:latin typeface="Arial"/>
                <a:cs typeface="Arial"/>
                <a:hlinkClick r:id="rId4"/>
              </a:rPr>
              <a:t>conﬁdence.cph@gmail.com</a:t>
            </a:r>
            <a:endParaRPr sz="28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739025" y="7302745"/>
            <a:ext cx="581406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-15" dirty="0">
                <a:solidFill>
                  <a:srgbClr val="95BE00"/>
                </a:solidFill>
                <a:latin typeface="Gilroy"/>
                <a:cs typeface="Gilroy"/>
              </a:rPr>
              <a:t>Керівник </a:t>
            </a:r>
            <a:r>
              <a:rPr sz="2850" b="1" spc="5" dirty="0">
                <a:solidFill>
                  <a:srgbClr val="95BE00"/>
                </a:solidFill>
                <a:latin typeface="Gilroy"/>
                <a:cs typeface="Gilroy"/>
              </a:rPr>
              <a:t>проєкту: </a:t>
            </a:r>
            <a:r>
              <a:rPr sz="2850" spc="-25" dirty="0">
                <a:solidFill>
                  <a:srgbClr val="504F52"/>
                </a:solidFill>
                <a:latin typeface="Arial"/>
                <a:cs typeface="Arial"/>
              </a:rPr>
              <a:t>(099) 685 </a:t>
            </a:r>
            <a:r>
              <a:rPr sz="2850" spc="229" dirty="0">
                <a:solidFill>
                  <a:srgbClr val="504F52"/>
                </a:solidFill>
                <a:latin typeface="Arial"/>
                <a:cs typeface="Arial"/>
              </a:rPr>
              <a:t>00</a:t>
            </a:r>
            <a:r>
              <a:rPr sz="2850" spc="-55" dirty="0">
                <a:solidFill>
                  <a:srgbClr val="504F52"/>
                </a:solidFill>
                <a:latin typeface="Arial"/>
                <a:cs typeface="Arial"/>
              </a:rPr>
              <a:t> 25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739025" y="8043403"/>
            <a:ext cx="1036256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-5" dirty="0">
                <a:solidFill>
                  <a:srgbClr val="95BE00"/>
                </a:solidFill>
                <a:latin typeface="Gilroy"/>
                <a:cs typeface="Gilroy"/>
              </a:rPr>
              <a:t>Полтава, </a:t>
            </a:r>
            <a:r>
              <a:rPr sz="2850" b="1" spc="-10" dirty="0">
                <a:solidFill>
                  <a:srgbClr val="95BE00"/>
                </a:solidFill>
                <a:latin typeface="Gilroy"/>
                <a:cs typeface="Gilroy"/>
              </a:rPr>
              <a:t>Полтавська </a:t>
            </a:r>
            <a:r>
              <a:rPr sz="2850" b="1" spc="-5" dirty="0">
                <a:solidFill>
                  <a:srgbClr val="95BE00"/>
                </a:solidFill>
                <a:latin typeface="Gilroy"/>
                <a:cs typeface="Gilroy"/>
              </a:rPr>
              <a:t>область. Координатор: </a:t>
            </a:r>
            <a:r>
              <a:rPr sz="2850" spc="20" dirty="0">
                <a:solidFill>
                  <a:srgbClr val="504F52"/>
                </a:solidFill>
                <a:latin typeface="Arial"/>
                <a:cs typeface="Arial"/>
              </a:rPr>
              <a:t>(050) </a:t>
            </a:r>
            <a:r>
              <a:rPr sz="2850" spc="-10" dirty="0">
                <a:solidFill>
                  <a:srgbClr val="504F52"/>
                </a:solidFill>
                <a:latin typeface="Arial"/>
                <a:cs typeface="Arial"/>
              </a:rPr>
              <a:t>654 </a:t>
            </a:r>
            <a:r>
              <a:rPr sz="2850" spc="-290" dirty="0">
                <a:solidFill>
                  <a:srgbClr val="504F52"/>
                </a:solidFill>
                <a:latin typeface="Arial"/>
                <a:cs typeface="Arial"/>
              </a:rPr>
              <a:t>15</a:t>
            </a:r>
            <a:r>
              <a:rPr sz="2850" spc="114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504F52"/>
                </a:solidFill>
                <a:latin typeface="Arial"/>
                <a:cs typeface="Arial"/>
              </a:rPr>
              <a:t>24</a:t>
            </a:r>
            <a:endParaRPr sz="28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739025" y="8784061"/>
            <a:ext cx="916114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-20" dirty="0">
                <a:solidFill>
                  <a:srgbClr val="95BE00"/>
                </a:solidFill>
                <a:latin typeface="Gilroy"/>
                <a:cs typeface="Gilroy"/>
              </a:rPr>
              <a:t>Суми, </a:t>
            </a:r>
            <a:r>
              <a:rPr sz="2850" b="1" spc="-15" dirty="0">
                <a:solidFill>
                  <a:srgbClr val="95BE00"/>
                </a:solidFill>
                <a:latin typeface="Gilroy"/>
                <a:cs typeface="Gilroy"/>
              </a:rPr>
              <a:t>Сумська </a:t>
            </a:r>
            <a:r>
              <a:rPr sz="2850" b="1" spc="-5" dirty="0">
                <a:solidFill>
                  <a:srgbClr val="95BE00"/>
                </a:solidFill>
                <a:latin typeface="Gilroy"/>
                <a:cs typeface="Gilroy"/>
              </a:rPr>
              <a:t>область. Координатор: </a:t>
            </a:r>
            <a:r>
              <a:rPr sz="2850" spc="-25" dirty="0">
                <a:solidFill>
                  <a:srgbClr val="504F52"/>
                </a:solidFill>
                <a:latin typeface="Arial"/>
                <a:cs typeface="Arial"/>
              </a:rPr>
              <a:t>(066) </a:t>
            </a:r>
            <a:r>
              <a:rPr sz="2850" spc="-400" dirty="0">
                <a:solidFill>
                  <a:srgbClr val="504F52"/>
                </a:solidFill>
                <a:latin typeface="Arial"/>
                <a:cs typeface="Arial"/>
              </a:rPr>
              <a:t>121 </a:t>
            </a:r>
            <a:r>
              <a:rPr sz="2850" dirty="0">
                <a:solidFill>
                  <a:srgbClr val="504F52"/>
                </a:solidFill>
                <a:latin typeface="Arial"/>
                <a:cs typeface="Arial"/>
              </a:rPr>
              <a:t>42</a:t>
            </a:r>
            <a:r>
              <a:rPr sz="2850" spc="13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04F52"/>
                </a:solidFill>
                <a:latin typeface="Arial"/>
                <a:cs typeface="Arial"/>
              </a:rPr>
              <a:t>07</a:t>
            </a:r>
            <a:endParaRPr sz="28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39025" y="9524719"/>
            <a:ext cx="516064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dirty="0">
                <a:solidFill>
                  <a:srgbClr val="95BE00"/>
                </a:solidFill>
                <a:latin typeface="Gilroy"/>
                <a:cs typeface="Gilroy"/>
              </a:rPr>
              <a:t>Адміністратор: </a:t>
            </a:r>
            <a:r>
              <a:rPr sz="2850" spc="-45" dirty="0">
                <a:solidFill>
                  <a:srgbClr val="504F52"/>
                </a:solidFill>
                <a:latin typeface="Arial"/>
                <a:cs typeface="Arial"/>
              </a:rPr>
              <a:t>(095) </a:t>
            </a:r>
            <a:r>
              <a:rPr sz="2850" spc="-95" dirty="0">
                <a:solidFill>
                  <a:srgbClr val="504F52"/>
                </a:solidFill>
                <a:latin typeface="Arial"/>
                <a:cs typeface="Arial"/>
              </a:rPr>
              <a:t>837 </a:t>
            </a:r>
            <a:r>
              <a:rPr sz="2850" spc="-150" dirty="0">
                <a:solidFill>
                  <a:srgbClr val="504F52"/>
                </a:solidFill>
                <a:latin typeface="Arial"/>
                <a:cs typeface="Arial"/>
              </a:rPr>
              <a:t>27</a:t>
            </a:r>
            <a:r>
              <a:rPr sz="2850" spc="-3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2850" spc="-10" dirty="0">
                <a:solidFill>
                  <a:srgbClr val="504F52"/>
                </a:solidFill>
                <a:latin typeface="Arial"/>
                <a:cs typeface="Arial"/>
              </a:rPr>
              <a:t>68</a:t>
            </a:r>
            <a:endParaRPr sz="285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2706024" y="8121360"/>
            <a:ext cx="395605" cy="395605"/>
          </a:xfrm>
          <a:custGeom>
            <a:avLst/>
            <a:gdLst/>
            <a:ahLst/>
            <a:cxnLst/>
            <a:rect l="l" t="t" r="r" b="b"/>
            <a:pathLst>
              <a:path w="395605" h="395604">
                <a:moveTo>
                  <a:pt x="343392" y="0"/>
                </a:moveTo>
                <a:lnTo>
                  <a:pt x="51705" y="0"/>
                </a:lnTo>
                <a:lnTo>
                  <a:pt x="45380" y="1937"/>
                </a:lnTo>
                <a:lnTo>
                  <a:pt x="38689" y="3130"/>
                </a:lnTo>
                <a:lnTo>
                  <a:pt x="4748" y="35039"/>
                </a:lnTo>
                <a:lnTo>
                  <a:pt x="586" y="49768"/>
                </a:lnTo>
                <a:lnTo>
                  <a:pt x="261" y="50731"/>
                </a:lnTo>
                <a:lnTo>
                  <a:pt x="0" y="51694"/>
                </a:lnTo>
                <a:lnTo>
                  <a:pt x="0" y="343392"/>
                </a:lnTo>
                <a:lnTo>
                  <a:pt x="2062" y="349968"/>
                </a:lnTo>
                <a:lnTo>
                  <a:pt x="3256" y="356973"/>
                </a:lnTo>
                <a:lnTo>
                  <a:pt x="39618" y="392413"/>
                </a:lnTo>
                <a:lnTo>
                  <a:pt x="84595" y="395179"/>
                </a:lnTo>
                <a:lnTo>
                  <a:pt x="114013" y="395232"/>
                </a:lnTo>
                <a:lnTo>
                  <a:pt x="173209" y="395066"/>
                </a:lnTo>
                <a:lnTo>
                  <a:pt x="173575" y="394940"/>
                </a:lnTo>
                <a:lnTo>
                  <a:pt x="174162" y="394825"/>
                </a:lnTo>
                <a:lnTo>
                  <a:pt x="174162" y="255510"/>
                </a:lnTo>
                <a:lnTo>
                  <a:pt x="128373" y="255510"/>
                </a:lnTo>
                <a:lnTo>
                  <a:pt x="128373" y="186140"/>
                </a:lnTo>
                <a:lnTo>
                  <a:pt x="174403" y="186140"/>
                </a:lnTo>
                <a:lnTo>
                  <a:pt x="174403" y="140540"/>
                </a:lnTo>
                <a:lnTo>
                  <a:pt x="179833" y="112333"/>
                </a:lnTo>
                <a:lnTo>
                  <a:pt x="194727" y="89820"/>
                </a:lnTo>
                <a:lnTo>
                  <a:pt x="217198" y="74896"/>
                </a:lnTo>
                <a:lnTo>
                  <a:pt x="245364" y="69453"/>
                </a:lnTo>
                <a:lnTo>
                  <a:pt x="395088" y="69429"/>
                </a:lnTo>
                <a:lnTo>
                  <a:pt x="395087" y="59432"/>
                </a:lnTo>
                <a:lnTo>
                  <a:pt x="381429" y="20486"/>
                </a:lnTo>
                <a:lnTo>
                  <a:pt x="345193" y="638"/>
                </a:lnTo>
                <a:lnTo>
                  <a:pt x="344575" y="534"/>
                </a:lnTo>
                <a:lnTo>
                  <a:pt x="343999" y="209"/>
                </a:lnTo>
                <a:lnTo>
                  <a:pt x="343392" y="0"/>
                </a:lnTo>
                <a:close/>
              </a:path>
              <a:path w="395605" h="395604">
                <a:moveTo>
                  <a:pt x="395088" y="69429"/>
                </a:moveTo>
                <a:lnTo>
                  <a:pt x="261571" y="69429"/>
                </a:lnTo>
                <a:lnTo>
                  <a:pt x="313833" y="69442"/>
                </a:lnTo>
                <a:lnTo>
                  <a:pt x="313833" y="138791"/>
                </a:lnTo>
                <a:lnTo>
                  <a:pt x="244139" y="138791"/>
                </a:lnTo>
                <a:lnTo>
                  <a:pt x="244139" y="185900"/>
                </a:lnTo>
                <a:lnTo>
                  <a:pt x="314084" y="185900"/>
                </a:lnTo>
                <a:lnTo>
                  <a:pt x="302503" y="255363"/>
                </a:lnTo>
                <a:lnTo>
                  <a:pt x="244076" y="255363"/>
                </a:lnTo>
                <a:lnTo>
                  <a:pt x="244076" y="395097"/>
                </a:lnTo>
                <a:lnTo>
                  <a:pt x="314347" y="395124"/>
                </a:lnTo>
                <a:lnTo>
                  <a:pt x="336722" y="395066"/>
                </a:lnTo>
                <a:lnTo>
                  <a:pt x="373551" y="382282"/>
                </a:lnTo>
                <a:lnTo>
                  <a:pt x="393747" y="349057"/>
                </a:lnTo>
                <a:lnTo>
                  <a:pt x="395045" y="340146"/>
                </a:lnTo>
                <a:lnTo>
                  <a:pt x="395088" y="69429"/>
                </a:lnTo>
                <a:close/>
              </a:path>
            </a:pathLst>
          </a:custGeom>
          <a:solidFill>
            <a:srgbClr val="95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685016" y="8817026"/>
            <a:ext cx="455930" cy="455295"/>
          </a:xfrm>
          <a:custGeom>
            <a:avLst/>
            <a:gdLst/>
            <a:ahLst/>
            <a:cxnLst/>
            <a:rect l="l" t="t" r="r" b="b"/>
            <a:pathLst>
              <a:path w="455930" h="455295">
                <a:moveTo>
                  <a:pt x="272219" y="0"/>
                </a:moveTo>
                <a:lnTo>
                  <a:pt x="200416" y="332"/>
                </a:lnTo>
                <a:lnTo>
                  <a:pt x="128621" y="1622"/>
                </a:lnTo>
                <a:lnTo>
                  <a:pt x="89086" y="7753"/>
                </a:lnTo>
                <a:lnTo>
                  <a:pt x="53053" y="25538"/>
                </a:lnTo>
                <a:lnTo>
                  <a:pt x="21670" y="59063"/>
                </a:lnTo>
                <a:lnTo>
                  <a:pt x="5327" y="102028"/>
                </a:lnTo>
                <a:lnTo>
                  <a:pt x="303" y="151388"/>
                </a:lnTo>
                <a:lnTo>
                  <a:pt x="0" y="257021"/>
                </a:lnTo>
                <a:lnTo>
                  <a:pt x="126" y="285226"/>
                </a:lnTo>
                <a:lnTo>
                  <a:pt x="1403" y="324469"/>
                </a:lnTo>
                <a:lnTo>
                  <a:pt x="21127" y="394594"/>
                </a:lnTo>
                <a:lnTo>
                  <a:pt x="68700" y="438429"/>
                </a:lnTo>
                <a:lnTo>
                  <a:pt x="112473" y="451284"/>
                </a:lnTo>
                <a:lnTo>
                  <a:pt x="143312" y="454405"/>
                </a:lnTo>
                <a:lnTo>
                  <a:pt x="145354" y="454635"/>
                </a:lnTo>
                <a:lnTo>
                  <a:pt x="149438" y="455148"/>
                </a:lnTo>
                <a:lnTo>
                  <a:pt x="285528" y="455148"/>
                </a:lnTo>
                <a:lnTo>
                  <a:pt x="291130" y="454865"/>
                </a:lnTo>
                <a:lnTo>
                  <a:pt x="296721" y="454478"/>
                </a:lnTo>
                <a:lnTo>
                  <a:pt x="316556" y="453880"/>
                </a:lnTo>
                <a:lnTo>
                  <a:pt x="358782" y="448551"/>
                </a:lnTo>
                <a:lnTo>
                  <a:pt x="417842" y="416325"/>
                </a:lnTo>
                <a:lnTo>
                  <a:pt x="419562" y="413936"/>
                </a:lnTo>
                <a:lnTo>
                  <a:pt x="251503" y="413936"/>
                </a:lnTo>
                <a:lnTo>
                  <a:pt x="154453" y="413170"/>
                </a:lnTo>
                <a:lnTo>
                  <a:pt x="109428" y="408814"/>
                </a:lnTo>
                <a:lnTo>
                  <a:pt x="66190" y="387544"/>
                </a:lnTo>
                <a:lnTo>
                  <a:pt x="44729" y="344418"/>
                </a:lnTo>
                <a:lnTo>
                  <a:pt x="40310" y="301174"/>
                </a:lnTo>
                <a:lnTo>
                  <a:pt x="40047" y="265149"/>
                </a:lnTo>
                <a:lnTo>
                  <a:pt x="40155" y="182844"/>
                </a:lnTo>
                <a:lnTo>
                  <a:pt x="40765" y="141411"/>
                </a:lnTo>
                <a:lnTo>
                  <a:pt x="48708" y="95211"/>
                </a:lnTo>
                <a:lnTo>
                  <a:pt x="84066" y="52851"/>
                </a:lnTo>
                <a:lnTo>
                  <a:pt x="127025" y="41829"/>
                </a:lnTo>
                <a:lnTo>
                  <a:pt x="202886" y="40111"/>
                </a:lnTo>
                <a:lnTo>
                  <a:pt x="418497" y="40111"/>
                </a:lnTo>
                <a:lnTo>
                  <a:pt x="414520" y="34953"/>
                </a:lnTo>
                <a:lnTo>
                  <a:pt x="348939" y="4073"/>
                </a:lnTo>
                <a:lnTo>
                  <a:pt x="310638" y="462"/>
                </a:lnTo>
                <a:lnTo>
                  <a:pt x="291429" y="51"/>
                </a:lnTo>
                <a:lnTo>
                  <a:pt x="272219" y="0"/>
                </a:lnTo>
                <a:close/>
              </a:path>
              <a:path w="455930" h="455295">
                <a:moveTo>
                  <a:pt x="418497" y="40111"/>
                </a:moveTo>
                <a:lnTo>
                  <a:pt x="202886" y="40111"/>
                </a:lnTo>
                <a:lnTo>
                  <a:pt x="290551" y="40935"/>
                </a:lnTo>
                <a:lnTo>
                  <a:pt x="314082" y="41684"/>
                </a:lnTo>
                <a:lnTo>
                  <a:pt x="353892" y="47967"/>
                </a:lnTo>
                <a:lnTo>
                  <a:pt x="391903" y="70075"/>
                </a:lnTo>
                <a:lnTo>
                  <a:pt x="409723" y="110080"/>
                </a:lnTo>
                <a:lnTo>
                  <a:pt x="413420" y="154100"/>
                </a:lnTo>
                <a:lnTo>
                  <a:pt x="414353" y="182844"/>
                </a:lnTo>
                <a:lnTo>
                  <a:pt x="414265" y="207980"/>
                </a:lnTo>
                <a:lnTo>
                  <a:pt x="414194" y="220548"/>
                </a:lnTo>
                <a:lnTo>
                  <a:pt x="413597" y="220548"/>
                </a:lnTo>
                <a:lnTo>
                  <a:pt x="413647" y="290525"/>
                </a:lnTo>
                <a:lnTo>
                  <a:pt x="410491" y="338652"/>
                </a:lnTo>
                <a:lnTo>
                  <a:pt x="386239" y="389807"/>
                </a:lnTo>
                <a:lnTo>
                  <a:pt x="343170" y="409505"/>
                </a:lnTo>
                <a:lnTo>
                  <a:pt x="298722" y="413378"/>
                </a:lnTo>
                <a:lnTo>
                  <a:pt x="251503" y="413936"/>
                </a:lnTo>
                <a:lnTo>
                  <a:pt x="419562" y="413936"/>
                </a:lnTo>
                <a:lnTo>
                  <a:pt x="449156" y="356722"/>
                </a:lnTo>
                <a:lnTo>
                  <a:pt x="454236" y="315120"/>
                </a:lnTo>
                <a:lnTo>
                  <a:pt x="454727" y="295823"/>
                </a:lnTo>
                <a:lnTo>
                  <a:pt x="455145" y="290525"/>
                </a:lnTo>
                <a:lnTo>
                  <a:pt x="455341" y="286713"/>
                </a:lnTo>
                <a:lnTo>
                  <a:pt x="455257" y="167953"/>
                </a:lnTo>
                <a:lnTo>
                  <a:pt x="455145" y="165597"/>
                </a:lnTo>
                <a:lnTo>
                  <a:pt x="454727" y="159848"/>
                </a:lnTo>
                <a:lnTo>
                  <a:pt x="454611" y="154100"/>
                </a:lnTo>
                <a:lnTo>
                  <a:pt x="451861" y="112253"/>
                </a:lnTo>
                <a:lnTo>
                  <a:pt x="436064" y="62890"/>
                </a:lnTo>
                <a:lnTo>
                  <a:pt x="418497" y="40111"/>
                </a:lnTo>
                <a:close/>
              </a:path>
            </a:pathLst>
          </a:custGeom>
          <a:solidFill>
            <a:srgbClr val="95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796060" y="8895650"/>
            <a:ext cx="265414" cy="2654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704172" y="9635656"/>
            <a:ext cx="419734" cy="311150"/>
          </a:xfrm>
          <a:custGeom>
            <a:avLst/>
            <a:gdLst/>
            <a:ahLst/>
            <a:cxnLst/>
            <a:rect l="l" t="t" r="r" b="b"/>
            <a:pathLst>
              <a:path w="419734" h="311150">
                <a:moveTo>
                  <a:pt x="155640" y="173167"/>
                </a:moveTo>
                <a:lnTo>
                  <a:pt x="22974" y="308367"/>
                </a:lnTo>
                <a:lnTo>
                  <a:pt x="29068" y="309173"/>
                </a:lnTo>
                <a:lnTo>
                  <a:pt x="35392" y="310744"/>
                </a:lnTo>
                <a:lnTo>
                  <a:pt x="400208" y="310859"/>
                </a:lnTo>
                <a:lnTo>
                  <a:pt x="401936" y="310859"/>
                </a:lnTo>
                <a:lnTo>
                  <a:pt x="403705" y="311048"/>
                </a:lnTo>
                <a:lnTo>
                  <a:pt x="410009" y="309833"/>
                </a:lnTo>
                <a:lnTo>
                  <a:pt x="414595" y="308713"/>
                </a:lnTo>
                <a:lnTo>
                  <a:pt x="417537" y="308063"/>
                </a:lnTo>
                <a:lnTo>
                  <a:pt x="322990" y="211594"/>
                </a:lnTo>
                <a:lnTo>
                  <a:pt x="216559" y="211594"/>
                </a:lnTo>
                <a:lnTo>
                  <a:pt x="194254" y="205786"/>
                </a:lnTo>
                <a:lnTo>
                  <a:pt x="174184" y="191805"/>
                </a:lnTo>
                <a:lnTo>
                  <a:pt x="169744" y="187401"/>
                </a:lnTo>
                <a:lnTo>
                  <a:pt x="155640" y="173167"/>
                </a:lnTo>
                <a:close/>
              </a:path>
              <a:path w="419734" h="311150">
                <a:moveTo>
                  <a:pt x="4440" y="22418"/>
                </a:moveTo>
                <a:lnTo>
                  <a:pt x="2859" y="22826"/>
                </a:lnTo>
                <a:lnTo>
                  <a:pt x="1906" y="28260"/>
                </a:lnTo>
                <a:lnTo>
                  <a:pt x="137" y="33695"/>
                </a:lnTo>
                <a:lnTo>
                  <a:pt x="56" y="73218"/>
                </a:lnTo>
                <a:lnTo>
                  <a:pt x="0" y="191805"/>
                </a:lnTo>
                <a:lnTo>
                  <a:pt x="126" y="277174"/>
                </a:lnTo>
                <a:lnTo>
                  <a:pt x="1843" y="282630"/>
                </a:lnTo>
                <a:lnTo>
                  <a:pt x="2775" y="288095"/>
                </a:lnTo>
                <a:lnTo>
                  <a:pt x="4754" y="288629"/>
                </a:lnTo>
                <a:lnTo>
                  <a:pt x="135106" y="155733"/>
                </a:lnTo>
                <a:lnTo>
                  <a:pt x="4440" y="22418"/>
                </a:lnTo>
                <a:close/>
              </a:path>
              <a:path w="419734" h="311150">
                <a:moveTo>
                  <a:pt x="285688" y="173533"/>
                </a:moveTo>
                <a:lnTo>
                  <a:pt x="281447" y="177879"/>
                </a:lnTo>
                <a:lnTo>
                  <a:pt x="277824" y="181743"/>
                </a:lnTo>
                <a:lnTo>
                  <a:pt x="269605" y="189753"/>
                </a:lnTo>
                <a:lnTo>
                  <a:pt x="265343" y="194329"/>
                </a:lnTo>
                <a:lnTo>
                  <a:pt x="260474" y="198077"/>
                </a:lnTo>
                <a:lnTo>
                  <a:pt x="239249" y="209076"/>
                </a:lnTo>
                <a:lnTo>
                  <a:pt x="216559" y="211594"/>
                </a:lnTo>
                <a:lnTo>
                  <a:pt x="322990" y="211594"/>
                </a:lnTo>
                <a:lnTo>
                  <a:pt x="285688" y="173533"/>
                </a:lnTo>
                <a:close/>
              </a:path>
              <a:path w="419734" h="311150">
                <a:moveTo>
                  <a:pt x="38209" y="0"/>
                </a:moveTo>
                <a:lnTo>
                  <a:pt x="31989" y="1183"/>
                </a:lnTo>
                <a:lnTo>
                  <a:pt x="27329" y="2272"/>
                </a:lnTo>
                <a:lnTo>
                  <a:pt x="21947" y="3444"/>
                </a:lnTo>
                <a:lnTo>
                  <a:pt x="23361" y="5026"/>
                </a:lnTo>
                <a:lnTo>
                  <a:pt x="23979" y="5800"/>
                </a:lnTo>
                <a:lnTo>
                  <a:pt x="196769" y="177471"/>
                </a:lnTo>
                <a:lnTo>
                  <a:pt x="202392" y="181188"/>
                </a:lnTo>
                <a:lnTo>
                  <a:pt x="208130" y="183282"/>
                </a:lnTo>
                <a:lnTo>
                  <a:pt x="219830" y="185768"/>
                </a:lnTo>
                <a:lnTo>
                  <a:pt x="230742" y="184618"/>
                </a:lnTo>
                <a:lnTo>
                  <a:pt x="240869" y="180141"/>
                </a:lnTo>
                <a:lnTo>
                  <a:pt x="250213" y="172643"/>
                </a:lnTo>
                <a:lnTo>
                  <a:pt x="417286" y="6387"/>
                </a:lnTo>
                <a:lnTo>
                  <a:pt x="418218" y="5319"/>
                </a:lnTo>
                <a:lnTo>
                  <a:pt x="419401" y="4062"/>
                </a:lnTo>
                <a:lnTo>
                  <a:pt x="413182" y="994"/>
                </a:lnTo>
                <a:lnTo>
                  <a:pt x="407149" y="167"/>
                </a:lnTo>
                <a:lnTo>
                  <a:pt x="39832" y="167"/>
                </a:lnTo>
                <a:lnTo>
                  <a:pt x="38209" y="0"/>
                </a:lnTo>
                <a:close/>
              </a:path>
              <a:path w="419734" h="311150">
                <a:moveTo>
                  <a:pt x="406920" y="136"/>
                </a:moveTo>
                <a:lnTo>
                  <a:pt x="41413" y="167"/>
                </a:lnTo>
                <a:lnTo>
                  <a:pt x="407149" y="167"/>
                </a:lnTo>
                <a:lnTo>
                  <a:pt x="406920" y="136"/>
                </a:lnTo>
                <a:close/>
              </a:path>
            </a:pathLst>
          </a:custGeom>
          <a:solidFill>
            <a:srgbClr val="95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011123" y="9657538"/>
            <a:ext cx="135255" cy="267335"/>
          </a:xfrm>
          <a:custGeom>
            <a:avLst/>
            <a:gdLst/>
            <a:ahLst/>
            <a:cxnLst/>
            <a:rect l="l" t="t" r="r" b="b"/>
            <a:pathLst>
              <a:path w="135255" h="267334">
                <a:moveTo>
                  <a:pt x="131074" y="0"/>
                </a:moveTo>
                <a:lnTo>
                  <a:pt x="0" y="133598"/>
                </a:lnTo>
                <a:lnTo>
                  <a:pt x="131064" y="267300"/>
                </a:lnTo>
                <a:lnTo>
                  <a:pt x="134917" y="255322"/>
                </a:lnTo>
                <a:lnTo>
                  <a:pt x="134917" y="11947"/>
                </a:lnTo>
                <a:lnTo>
                  <a:pt x="131074" y="0"/>
                </a:lnTo>
                <a:close/>
              </a:path>
            </a:pathLst>
          </a:custGeom>
          <a:solidFill>
            <a:srgbClr val="95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726120" y="9635655"/>
            <a:ext cx="397510" cy="186055"/>
          </a:xfrm>
          <a:custGeom>
            <a:avLst/>
            <a:gdLst/>
            <a:ahLst/>
            <a:cxnLst/>
            <a:rect l="l" t="t" r="r" b="b"/>
            <a:pathLst>
              <a:path w="397509" h="186054">
                <a:moveTo>
                  <a:pt x="16261" y="0"/>
                </a:moveTo>
                <a:lnTo>
                  <a:pt x="10041" y="1183"/>
                </a:lnTo>
                <a:lnTo>
                  <a:pt x="5392" y="2272"/>
                </a:lnTo>
                <a:lnTo>
                  <a:pt x="0" y="3444"/>
                </a:lnTo>
                <a:lnTo>
                  <a:pt x="1413" y="5026"/>
                </a:lnTo>
                <a:lnTo>
                  <a:pt x="2031" y="5800"/>
                </a:lnTo>
                <a:lnTo>
                  <a:pt x="174821" y="177471"/>
                </a:lnTo>
                <a:lnTo>
                  <a:pt x="180455" y="181198"/>
                </a:lnTo>
                <a:lnTo>
                  <a:pt x="186182" y="183282"/>
                </a:lnTo>
                <a:lnTo>
                  <a:pt x="197882" y="185768"/>
                </a:lnTo>
                <a:lnTo>
                  <a:pt x="208794" y="184618"/>
                </a:lnTo>
                <a:lnTo>
                  <a:pt x="218921" y="180141"/>
                </a:lnTo>
                <a:lnTo>
                  <a:pt x="228265" y="172643"/>
                </a:lnTo>
                <a:lnTo>
                  <a:pt x="395338" y="6387"/>
                </a:lnTo>
                <a:lnTo>
                  <a:pt x="396270" y="5319"/>
                </a:lnTo>
                <a:lnTo>
                  <a:pt x="397453" y="4062"/>
                </a:lnTo>
                <a:lnTo>
                  <a:pt x="391234" y="1005"/>
                </a:lnTo>
                <a:lnTo>
                  <a:pt x="385198" y="167"/>
                </a:lnTo>
                <a:lnTo>
                  <a:pt x="17884" y="167"/>
                </a:lnTo>
                <a:lnTo>
                  <a:pt x="16261" y="0"/>
                </a:lnTo>
                <a:close/>
              </a:path>
              <a:path w="397509" h="186054">
                <a:moveTo>
                  <a:pt x="384972" y="136"/>
                </a:moveTo>
                <a:lnTo>
                  <a:pt x="17884" y="167"/>
                </a:lnTo>
                <a:lnTo>
                  <a:pt x="385198" y="167"/>
                </a:lnTo>
                <a:lnTo>
                  <a:pt x="384972" y="136"/>
                </a:lnTo>
                <a:close/>
              </a:path>
            </a:pathLst>
          </a:custGeom>
          <a:solidFill>
            <a:srgbClr val="95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727146" y="9808819"/>
            <a:ext cx="394970" cy="138430"/>
          </a:xfrm>
          <a:custGeom>
            <a:avLst/>
            <a:gdLst/>
            <a:ahLst/>
            <a:cxnLst/>
            <a:rect l="l" t="t" r="r" b="b"/>
            <a:pathLst>
              <a:path w="394969" h="138429">
                <a:moveTo>
                  <a:pt x="381755" y="137692"/>
                </a:moveTo>
                <a:lnTo>
                  <a:pt x="378962" y="137692"/>
                </a:lnTo>
                <a:lnTo>
                  <a:pt x="380731" y="137891"/>
                </a:lnTo>
                <a:lnTo>
                  <a:pt x="381755" y="137692"/>
                </a:lnTo>
                <a:close/>
              </a:path>
              <a:path w="394969" h="138429">
                <a:moveTo>
                  <a:pt x="132666" y="0"/>
                </a:moveTo>
                <a:lnTo>
                  <a:pt x="0" y="135200"/>
                </a:lnTo>
                <a:lnTo>
                  <a:pt x="6094" y="136016"/>
                </a:lnTo>
                <a:lnTo>
                  <a:pt x="12418" y="137587"/>
                </a:lnTo>
                <a:lnTo>
                  <a:pt x="172381" y="137693"/>
                </a:lnTo>
                <a:lnTo>
                  <a:pt x="381755" y="137692"/>
                </a:lnTo>
                <a:lnTo>
                  <a:pt x="387035" y="136665"/>
                </a:lnTo>
                <a:lnTo>
                  <a:pt x="391621" y="135556"/>
                </a:lnTo>
                <a:lnTo>
                  <a:pt x="394563" y="134896"/>
                </a:lnTo>
                <a:lnTo>
                  <a:pt x="300021" y="38432"/>
                </a:lnTo>
                <a:lnTo>
                  <a:pt x="193585" y="38432"/>
                </a:lnTo>
                <a:lnTo>
                  <a:pt x="171280" y="32624"/>
                </a:lnTo>
                <a:lnTo>
                  <a:pt x="151210" y="18648"/>
                </a:lnTo>
                <a:lnTo>
                  <a:pt x="146770" y="14243"/>
                </a:lnTo>
                <a:lnTo>
                  <a:pt x="132666" y="0"/>
                </a:lnTo>
                <a:close/>
              </a:path>
              <a:path w="394969" h="138429">
                <a:moveTo>
                  <a:pt x="262714" y="366"/>
                </a:moveTo>
                <a:lnTo>
                  <a:pt x="258473" y="4711"/>
                </a:lnTo>
                <a:lnTo>
                  <a:pt x="254850" y="8586"/>
                </a:lnTo>
                <a:lnTo>
                  <a:pt x="246631" y="16585"/>
                </a:lnTo>
                <a:lnTo>
                  <a:pt x="242369" y="21161"/>
                </a:lnTo>
                <a:lnTo>
                  <a:pt x="237500" y="24910"/>
                </a:lnTo>
                <a:lnTo>
                  <a:pt x="216275" y="35913"/>
                </a:lnTo>
                <a:lnTo>
                  <a:pt x="193585" y="38432"/>
                </a:lnTo>
                <a:lnTo>
                  <a:pt x="300021" y="38432"/>
                </a:lnTo>
                <a:lnTo>
                  <a:pt x="262714" y="366"/>
                </a:lnTo>
                <a:close/>
              </a:path>
            </a:pathLst>
          </a:custGeom>
          <a:solidFill>
            <a:srgbClr val="95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704202" y="9658074"/>
            <a:ext cx="135255" cy="266700"/>
          </a:xfrm>
          <a:custGeom>
            <a:avLst/>
            <a:gdLst/>
            <a:ahLst/>
            <a:cxnLst/>
            <a:rect l="l" t="t" r="r" b="b"/>
            <a:pathLst>
              <a:path w="135254" h="266700">
                <a:moveTo>
                  <a:pt x="4409" y="0"/>
                </a:moveTo>
                <a:lnTo>
                  <a:pt x="2828" y="408"/>
                </a:lnTo>
                <a:lnTo>
                  <a:pt x="1875" y="5842"/>
                </a:lnTo>
                <a:lnTo>
                  <a:pt x="106" y="11277"/>
                </a:lnTo>
                <a:lnTo>
                  <a:pt x="0" y="202774"/>
                </a:lnTo>
                <a:lnTo>
                  <a:pt x="95" y="254756"/>
                </a:lnTo>
                <a:lnTo>
                  <a:pt x="1813" y="260211"/>
                </a:lnTo>
                <a:lnTo>
                  <a:pt x="2745" y="265677"/>
                </a:lnTo>
                <a:lnTo>
                  <a:pt x="4724" y="266211"/>
                </a:lnTo>
                <a:lnTo>
                  <a:pt x="135076" y="133315"/>
                </a:lnTo>
                <a:lnTo>
                  <a:pt x="4409" y="0"/>
                </a:lnTo>
                <a:close/>
              </a:path>
            </a:pathLst>
          </a:custGeom>
          <a:solidFill>
            <a:srgbClr val="95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619586" y="7396291"/>
            <a:ext cx="464820" cy="387350"/>
          </a:xfrm>
          <a:custGeom>
            <a:avLst/>
            <a:gdLst/>
            <a:ahLst/>
            <a:cxnLst/>
            <a:rect l="l" t="t" r="r" b="b"/>
            <a:pathLst>
              <a:path w="464819" h="387350">
                <a:moveTo>
                  <a:pt x="406073" y="303456"/>
                </a:moveTo>
                <a:lnTo>
                  <a:pt x="247856" y="303456"/>
                </a:lnTo>
                <a:lnTo>
                  <a:pt x="250930" y="305645"/>
                </a:lnTo>
                <a:lnTo>
                  <a:pt x="355842" y="382260"/>
                </a:lnTo>
                <a:lnTo>
                  <a:pt x="360722" y="384417"/>
                </a:lnTo>
                <a:lnTo>
                  <a:pt x="365549" y="385873"/>
                </a:lnTo>
                <a:lnTo>
                  <a:pt x="372632" y="386912"/>
                </a:lnTo>
                <a:lnTo>
                  <a:pt x="378913" y="385598"/>
                </a:lnTo>
                <a:lnTo>
                  <a:pt x="384227" y="381994"/>
                </a:lnTo>
                <a:lnTo>
                  <a:pt x="388407" y="376166"/>
                </a:lnTo>
                <a:lnTo>
                  <a:pt x="390867" y="371402"/>
                </a:lnTo>
                <a:lnTo>
                  <a:pt x="392637" y="366124"/>
                </a:lnTo>
                <a:lnTo>
                  <a:pt x="406073" y="303456"/>
                </a:lnTo>
                <a:close/>
              </a:path>
              <a:path w="464819" h="387350">
                <a:moveTo>
                  <a:pt x="456088" y="69003"/>
                </a:moveTo>
                <a:lnTo>
                  <a:pt x="377454" y="69003"/>
                </a:lnTo>
                <a:lnTo>
                  <a:pt x="380365" y="70343"/>
                </a:lnTo>
                <a:lnTo>
                  <a:pt x="383129" y="70877"/>
                </a:lnTo>
                <a:lnTo>
                  <a:pt x="381977" y="73160"/>
                </a:lnTo>
                <a:lnTo>
                  <a:pt x="380857" y="75442"/>
                </a:lnTo>
                <a:lnTo>
                  <a:pt x="379370" y="78186"/>
                </a:lnTo>
                <a:lnTo>
                  <a:pt x="378752" y="78489"/>
                </a:lnTo>
                <a:lnTo>
                  <a:pt x="183711" y="253814"/>
                </a:lnTo>
                <a:lnTo>
                  <a:pt x="178766" y="305645"/>
                </a:lnTo>
                <a:lnTo>
                  <a:pt x="175617" y="349895"/>
                </a:lnTo>
                <a:lnTo>
                  <a:pt x="174769" y="362858"/>
                </a:lnTo>
                <a:lnTo>
                  <a:pt x="182486" y="362973"/>
                </a:lnTo>
                <a:lnTo>
                  <a:pt x="188245" y="360156"/>
                </a:lnTo>
                <a:lnTo>
                  <a:pt x="245370" y="305571"/>
                </a:lnTo>
                <a:lnTo>
                  <a:pt x="246536" y="304618"/>
                </a:lnTo>
                <a:lnTo>
                  <a:pt x="247856" y="303456"/>
                </a:lnTo>
                <a:lnTo>
                  <a:pt x="406073" y="303456"/>
                </a:lnTo>
                <a:lnTo>
                  <a:pt x="426912" y="206019"/>
                </a:lnTo>
                <a:lnTo>
                  <a:pt x="448918" y="102769"/>
                </a:lnTo>
                <a:lnTo>
                  <a:pt x="456088" y="69003"/>
                </a:lnTo>
                <a:close/>
              </a:path>
              <a:path w="464819" h="387350">
                <a:moveTo>
                  <a:pt x="440363" y="0"/>
                </a:moveTo>
                <a:lnTo>
                  <a:pt x="11067" y="163743"/>
                </a:lnTo>
                <a:lnTo>
                  <a:pt x="0" y="176005"/>
                </a:lnTo>
                <a:lnTo>
                  <a:pt x="0" y="181449"/>
                </a:lnTo>
                <a:lnTo>
                  <a:pt x="3842" y="188015"/>
                </a:lnTo>
                <a:lnTo>
                  <a:pt x="10093" y="191104"/>
                </a:lnTo>
                <a:lnTo>
                  <a:pt x="121012" y="225459"/>
                </a:lnTo>
                <a:lnTo>
                  <a:pt x="123860" y="224851"/>
                </a:lnTo>
                <a:lnTo>
                  <a:pt x="368690" y="71830"/>
                </a:lnTo>
                <a:lnTo>
                  <a:pt x="371726" y="70029"/>
                </a:lnTo>
                <a:lnTo>
                  <a:pt x="377454" y="69003"/>
                </a:lnTo>
                <a:lnTo>
                  <a:pt x="456088" y="69003"/>
                </a:lnTo>
                <a:lnTo>
                  <a:pt x="461435" y="43823"/>
                </a:lnTo>
                <a:lnTo>
                  <a:pt x="462839" y="36462"/>
                </a:lnTo>
                <a:lnTo>
                  <a:pt x="463905" y="29073"/>
                </a:lnTo>
                <a:lnTo>
                  <a:pt x="464436" y="21674"/>
                </a:lnTo>
                <a:lnTo>
                  <a:pt x="462859" y="11605"/>
                </a:lnTo>
                <a:lnTo>
                  <a:pt x="457920" y="4389"/>
                </a:lnTo>
                <a:lnTo>
                  <a:pt x="450220" y="397"/>
                </a:lnTo>
                <a:lnTo>
                  <a:pt x="440363" y="0"/>
                </a:lnTo>
                <a:close/>
              </a:path>
            </a:pathLst>
          </a:custGeom>
          <a:solidFill>
            <a:srgbClr val="95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763682" y="6185970"/>
            <a:ext cx="445770" cy="445770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83089" y="0"/>
                </a:moveTo>
                <a:lnTo>
                  <a:pt x="45587" y="21782"/>
                </a:lnTo>
                <a:lnTo>
                  <a:pt x="16502" y="50897"/>
                </a:lnTo>
                <a:lnTo>
                  <a:pt x="743" y="83838"/>
                </a:lnTo>
                <a:lnTo>
                  <a:pt x="0" y="87398"/>
                </a:lnTo>
                <a:lnTo>
                  <a:pt x="0" y="108581"/>
                </a:lnTo>
                <a:lnTo>
                  <a:pt x="1448" y="116109"/>
                </a:lnTo>
                <a:lnTo>
                  <a:pt x="2855" y="123647"/>
                </a:lnTo>
                <a:lnTo>
                  <a:pt x="20166" y="178479"/>
                </a:lnTo>
                <a:lnTo>
                  <a:pt x="39035" y="216305"/>
                </a:lnTo>
                <a:lnTo>
                  <a:pt x="69074" y="263152"/>
                </a:lnTo>
                <a:lnTo>
                  <a:pt x="103609" y="305960"/>
                </a:lnTo>
                <a:lnTo>
                  <a:pt x="142667" y="344672"/>
                </a:lnTo>
                <a:lnTo>
                  <a:pt x="186277" y="379232"/>
                </a:lnTo>
                <a:lnTo>
                  <a:pt x="238685" y="411853"/>
                </a:lnTo>
                <a:lnTo>
                  <a:pt x="295498" y="435984"/>
                </a:lnTo>
                <a:lnTo>
                  <a:pt x="336754" y="444790"/>
                </a:lnTo>
                <a:lnTo>
                  <a:pt x="337822" y="445021"/>
                </a:lnTo>
                <a:lnTo>
                  <a:pt x="338879" y="445356"/>
                </a:lnTo>
                <a:lnTo>
                  <a:pt x="339937" y="445639"/>
                </a:lnTo>
                <a:lnTo>
                  <a:pt x="358240" y="445639"/>
                </a:lnTo>
                <a:lnTo>
                  <a:pt x="359622" y="445293"/>
                </a:lnTo>
                <a:lnTo>
                  <a:pt x="360983" y="444853"/>
                </a:lnTo>
                <a:lnTo>
                  <a:pt x="362386" y="444623"/>
                </a:lnTo>
                <a:lnTo>
                  <a:pt x="404345" y="419485"/>
                </a:lnTo>
                <a:lnTo>
                  <a:pt x="437452" y="385243"/>
                </a:lnTo>
                <a:lnTo>
                  <a:pt x="445568" y="360281"/>
                </a:lnTo>
                <a:lnTo>
                  <a:pt x="442792" y="351160"/>
                </a:lnTo>
                <a:lnTo>
                  <a:pt x="440175" y="345485"/>
                </a:lnTo>
                <a:lnTo>
                  <a:pt x="436070" y="340197"/>
                </a:lnTo>
                <a:lnTo>
                  <a:pt x="417984" y="321789"/>
                </a:lnTo>
                <a:lnTo>
                  <a:pt x="415708" y="319506"/>
                </a:lnTo>
                <a:lnTo>
                  <a:pt x="280640" y="319506"/>
                </a:lnTo>
                <a:lnTo>
                  <a:pt x="276462" y="317255"/>
                </a:lnTo>
                <a:lnTo>
                  <a:pt x="230921" y="289935"/>
                </a:lnTo>
                <a:lnTo>
                  <a:pt x="196960" y="260951"/>
                </a:lnTo>
                <a:lnTo>
                  <a:pt x="166367" y="228063"/>
                </a:lnTo>
                <a:lnTo>
                  <a:pt x="139967" y="191883"/>
                </a:lnTo>
                <a:lnTo>
                  <a:pt x="126257" y="164569"/>
                </a:lnTo>
                <a:lnTo>
                  <a:pt x="126362" y="163082"/>
                </a:lnTo>
                <a:lnTo>
                  <a:pt x="164707" y="124842"/>
                </a:lnTo>
                <a:lnTo>
                  <a:pt x="169365" y="119764"/>
                </a:lnTo>
                <a:lnTo>
                  <a:pt x="173338" y="114281"/>
                </a:lnTo>
                <a:lnTo>
                  <a:pt x="176352" y="108246"/>
                </a:lnTo>
                <a:lnTo>
                  <a:pt x="178130" y="101513"/>
                </a:lnTo>
                <a:lnTo>
                  <a:pt x="178247" y="92423"/>
                </a:lnTo>
                <a:lnTo>
                  <a:pt x="175995" y="84220"/>
                </a:lnTo>
                <a:lnTo>
                  <a:pt x="137198" y="40948"/>
                </a:lnTo>
                <a:lnTo>
                  <a:pt x="104091" y="8217"/>
                </a:lnTo>
                <a:lnTo>
                  <a:pt x="93871" y="2636"/>
                </a:lnTo>
                <a:lnTo>
                  <a:pt x="83089" y="0"/>
                </a:lnTo>
                <a:close/>
              </a:path>
              <a:path w="445769" h="445770">
                <a:moveTo>
                  <a:pt x="344916" y="267095"/>
                </a:moveTo>
                <a:lnTo>
                  <a:pt x="312147" y="289141"/>
                </a:lnTo>
                <a:lnTo>
                  <a:pt x="283760" y="317737"/>
                </a:lnTo>
                <a:lnTo>
                  <a:pt x="280640" y="319506"/>
                </a:lnTo>
                <a:lnTo>
                  <a:pt x="415708" y="319506"/>
                </a:lnTo>
                <a:lnTo>
                  <a:pt x="374292" y="278241"/>
                </a:lnTo>
                <a:lnTo>
                  <a:pt x="371838" y="276012"/>
                </a:lnTo>
                <a:lnTo>
                  <a:pt x="369318" y="274178"/>
                </a:lnTo>
                <a:lnTo>
                  <a:pt x="361497" y="269608"/>
                </a:lnTo>
                <a:lnTo>
                  <a:pt x="353342" y="267160"/>
                </a:lnTo>
                <a:lnTo>
                  <a:pt x="344916" y="267095"/>
                </a:lnTo>
                <a:close/>
              </a:path>
            </a:pathLst>
          </a:custGeom>
          <a:solidFill>
            <a:srgbClr val="95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007724" y="6138739"/>
            <a:ext cx="248875" cy="2441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2660916" y="6148898"/>
            <a:ext cx="3962400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30" dirty="0">
                <a:solidFill>
                  <a:srgbClr val="504F52"/>
                </a:solidFill>
                <a:latin typeface="Gilroy"/>
                <a:cs typeface="Gilroy"/>
              </a:rPr>
              <a:t>Ми </a:t>
            </a:r>
            <a:r>
              <a:rPr sz="3700" b="1" spc="-35" dirty="0">
                <a:solidFill>
                  <a:srgbClr val="504F52"/>
                </a:solidFill>
                <a:latin typeface="Gilroy"/>
                <a:cs typeface="Gilroy"/>
              </a:rPr>
              <a:t>в</a:t>
            </a:r>
            <a:r>
              <a:rPr sz="3700" b="1" spc="150" dirty="0">
                <a:solidFill>
                  <a:srgbClr val="504F52"/>
                </a:solidFill>
                <a:latin typeface="Gilroy"/>
                <a:cs typeface="Gilroy"/>
              </a:rPr>
              <a:t> </a:t>
            </a:r>
            <a:r>
              <a:rPr sz="3700" b="1" spc="-40" dirty="0">
                <a:solidFill>
                  <a:srgbClr val="504F52"/>
                </a:solidFill>
                <a:latin typeface="Gilroy"/>
                <a:cs typeface="Gilroy"/>
              </a:rPr>
              <a:t>соцмережах</a:t>
            </a:r>
            <a:endParaRPr sz="3700">
              <a:latin typeface="Gilroy"/>
              <a:cs typeface="Gilroy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413763" y="6137618"/>
            <a:ext cx="3338829" cy="58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35" dirty="0">
                <a:solidFill>
                  <a:srgbClr val="504F52"/>
                </a:solidFill>
                <a:latin typeface="Gilroy"/>
                <a:cs typeface="Gilroy"/>
              </a:rPr>
              <a:t>Зв’язок </a:t>
            </a:r>
            <a:r>
              <a:rPr sz="3700" b="1" spc="-40" dirty="0">
                <a:solidFill>
                  <a:srgbClr val="504F52"/>
                </a:solidFill>
                <a:latin typeface="Gilroy"/>
                <a:cs typeface="Gilroy"/>
              </a:rPr>
              <a:t>із</a:t>
            </a:r>
            <a:r>
              <a:rPr sz="3700" b="1" spc="145" dirty="0">
                <a:solidFill>
                  <a:srgbClr val="504F52"/>
                </a:solidFill>
                <a:latin typeface="Gilroy"/>
                <a:cs typeface="Gilroy"/>
              </a:rPr>
              <a:t> </a:t>
            </a:r>
            <a:r>
              <a:rPr sz="3700" b="1" spc="-5" dirty="0">
                <a:solidFill>
                  <a:srgbClr val="504F52"/>
                </a:solidFill>
                <a:latin typeface="Gilroy"/>
                <a:cs typeface="Gilroy"/>
              </a:rPr>
              <a:t>нами</a:t>
            </a:r>
            <a:endParaRPr sz="3700">
              <a:latin typeface="Gilroy"/>
              <a:cs typeface="Gilroy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188838" y="1461979"/>
            <a:ext cx="326390" cy="447040"/>
          </a:xfrm>
          <a:custGeom>
            <a:avLst/>
            <a:gdLst/>
            <a:ahLst/>
            <a:cxnLst/>
            <a:rect l="l" t="t" r="r" b="b"/>
            <a:pathLst>
              <a:path w="326389" h="447039">
                <a:moveTo>
                  <a:pt x="93609" y="292462"/>
                </a:moveTo>
                <a:lnTo>
                  <a:pt x="0" y="346303"/>
                </a:lnTo>
                <a:lnTo>
                  <a:pt x="25964" y="390204"/>
                </a:lnTo>
                <a:lnTo>
                  <a:pt x="62253" y="421561"/>
                </a:lnTo>
                <a:lnTo>
                  <a:pt x="108866" y="440375"/>
                </a:lnTo>
                <a:lnTo>
                  <a:pt x="165806" y="446646"/>
                </a:lnTo>
                <a:lnTo>
                  <a:pt x="200376" y="444427"/>
                </a:lnTo>
                <a:lnTo>
                  <a:pt x="258502" y="426679"/>
                </a:lnTo>
                <a:lnTo>
                  <a:pt x="301334" y="391731"/>
                </a:lnTo>
                <a:lnTo>
                  <a:pt x="323361" y="344620"/>
                </a:lnTo>
                <a:lnTo>
                  <a:pt x="323499" y="343235"/>
                </a:lnTo>
                <a:lnTo>
                  <a:pt x="165806" y="343235"/>
                </a:lnTo>
                <a:lnTo>
                  <a:pt x="141104" y="340064"/>
                </a:lnTo>
                <a:lnTo>
                  <a:pt x="120837" y="330547"/>
                </a:lnTo>
                <a:lnTo>
                  <a:pt x="105006" y="314681"/>
                </a:lnTo>
                <a:lnTo>
                  <a:pt x="93609" y="292462"/>
                </a:lnTo>
                <a:close/>
              </a:path>
              <a:path w="326389" h="447039">
                <a:moveTo>
                  <a:pt x="309528" y="102174"/>
                </a:moveTo>
                <a:lnTo>
                  <a:pt x="158466" y="102174"/>
                </a:lnTo>
                <a:lnTo>
                  <a:pt x="177740" y="104393"/>
                </a:lnTo>
                <a:lnTo>
                  <a:pt x="191505" y="111047"/>
                </a:lnTo>
                <a:lnTo>
                  <a:pt x="199764" y="122137"/>
                </a:lnTo>
                <a:lnTo>
                  <a:pt x="202517" y="137660"/>
                </a:lnTo>
                <a:lnTo>
                  <a:pt x="199420" y="153188"/>
                </a:lnTo>
                <a:lnTo>
                  <a:pt x="190130" y="164277"/>
                </a:lnTo>
                <a:lnTo>
                  <a:pt x="174643" y="170929"/>
                </a:lnTo>
                <a:lnTo>
                  <a:pt x="152958" y="173146"/>
                </a:lnTo>
                <a:lnTo>
                  <a:pt x="110740" y="173146"/>
                </a:lnTo>
                <a:lnTo>
                  <a:pt x="110740" y="267981"/>
                </a:lnTo>
                <a:lnTo>
                  <a:pt x="175596" y="268599"/>
                </a:lnTo>
                <a:lnTo>
                  <a:pt x="214028" y="290624"/>
                </a:lnTo>
                <a:lnTo>
                  <a:pt x="216590" y="305310"/>
                </a:lnTo>
                <a:lnTo>
                  <a:pt x="213415" y="321903"/>
                </a:lnTo>
                <a:lnTo>
                  <a:pt x="203893" y="333755"/>
                </a:lnTo>
                <a:lnTo>
                  <a:pt x="188022" y="340865"/>
                </a:lnTo>
                <a:lnTo>
                  <a:pt x="165806" y="343235"/>
                </a:lnTo>
                <a:lnTo>
                  <a:pt x="323499" y="343235"/>
                </a:lnTo>
                <a:lnTo>
                  <a:pt x="322519" y="284964"/>
                </a:lnTo>
                <a:lnTo>
                  <a:pt x="293758" y="234794"/>
                </a:lnTo>
                <a:lnTo>
                  <a:pt x="268599" y="216590"/>
                </a:lnTo>
                <a:lnTo>
                  <a:pt x="287605" y="198926"/>
                </a:lnTo>
                <a:lnTo>
                  <a:pt x="301181" y="178354"/>
                </a:lnTo>
                <a:lnTo>
                  <a:pt x="309327" y="154874"/>
                </a:lnTo>
                <a:lnTo>
                  <a:pt x="312042" y="128488"/>
                </a:lnTo>
                <a:lnTo>
                  <a:pt x="309528" y="102174"/>
                </a:lnTo>
                <a:close/>
              </a:path>
              <a:path w="326389" h="447039">
                <a:moveTo>
                  <a:pt x="160298" y="0"/>
                </a:moveTo>
                <a:lnTo>
                  <a:pt x="109437" y="6040"/>
                </a:lnTo>
                <a:lnTo>
                  <a:pt x="65778" y="24166"/>
                </a:lnTo>
                <a:lnTo>
                  <a:pt x="30667" y="53304"/>
                </a:lnTo>
                <a:lnTo>
                  <a:pt x="5507" y="92384"/>
                </a:lnTo>
                <a:lnTo>
                  <a:pt x="97284" y="145618"/>
                </a:lnTo>
                <a:lnTo>
                  <a:pt x="107758" y="126611"/>
                </a:lnTo>
                <a:lnTo>
                  <a:pt x="121447" y="113035"/>
                </a:lnTo>
                <a:lnTo>
                  <a:pt x="138350" y="104890"/>
                </a:lnTo>
                <a:lnTo>
                  <a:pt x="158466" y="102174"/>
                </a:lnTo>
                <a:lnTo>
                  <a:pt x="309528" y="102174"/>
                </a:lnTo>
                <a:lnTo>
                  <a:pt x="309404" y="100876"/>
                </a:lnTo>
                <a:lnTo>
                  <a:pt x="288294" y="54374"/>
                </a:lnTo>
                <a:lnTo>
                  <a:pt x="247371" y="19962"/>
                </a:lnTo>
                <a:lnTo>
                  <a:pt x="192610" y="2218"/>
                </a:lnTo>
                <a:lnTo>
                  <a:pt x="160298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19230" y="1593517"/>
            <a:ext cx="335915" cy="428625"/>
          </a:xfrm>
          <a:custGeom>
            <a:avLst/>
            <a:gdLst/>
            <a:ahLst/>
            <a:cxnLst/>
            <a:rect l="l" t="t" r="r" b="b"/>
            <a:pathLst>
              <a:path w="335914" h="428625">
                <a:moveTo>
                  <a:pt x="111975" y="0"/>
                </a:moveTo>
                <a:lnTo>
                  <a:pt x="0" y="0"/>
                </a:lnTo>
                <a:lnTo>
                  <a:pt x="121148" y="301027"/>
                </a:lnTo>
                <a:lnTo>
                  <a:pt x="115847" y="309479"/>
                </a:lnTo>
                <a:lnTo>
                  <a:pt x="74877" y="331162"/>
                </a:lnTo>
                <a:lnTo>
                  <a:pt x="46501" y="332848"/>
                </a:lnTo>
                <a:lnTo>
                  <a:pt x="46501" y="428290"/>
                </a:lnTo>
                <a:lnTo>
                  <a:pt x="98190" y="424984"/>
                </a:lnTo>
                <a:lnTo>
                  <a:pt x="142634" y="410178"/>
                </a:lnTo>
                <a:lnTo>
                  <a:pt x="179835" y="383869"/>
                </a:lnTo>
                <a:lnTo>
                  <a:pt x="209792" y="346059"/>
                </a:lnTo>
                <a:lnTo>
                  <a:pt x="232506" y="296744"/>
                </a:lnTo>
                <a:lnTo>
                  <a:pt x="274077" y="177439"/>
                </a:lnTo>
                <a:lnTo>
                  <a:pt x="174989" y="177439"/>
                </a:lnTo>
                <a:lnTo>
                  <a:pt x="111975" y="0"/>
                </a:lnTo>
                <a:close/>
              </a:path>
              <a:path w="335914" h="428625">
                <a:moveTo>
                  <a:pt x="335906" y="0"/>
                </a:moveTo>
                <a:lnTo>
                  <a:pt x="223323" y="0"/>
                </a:lnTo>
                <a:lnTo>
                  <a:pt x="174989" y="177439"/>
                </a:lnTo>
                <a:lnTo>
                  <a:pt x="274077" y="177439"/>
                </a:lnTo>
                <a:lnTo>
                  <a:pt x="335906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884501" y="1690042"/>
            <a:ext cx="101600" cy="209550"/>
          </a:xfrm>
          <a:custGeom>
            <a:avLst/>
            <a:gdLst/>
            <a:ahLst/>
            <a:cxnLst/>
            <a:rect l="l" t="t" r="r" b="b"/>
            <a:pathLst>
              <a:path w="101600" h="209550">
                <a:moveTo>
                  <a:pt x="0" y="209549"/>
                </a:moveTo>
                <a:lnTo>
                  <a:pt x="101567" y="209549"/>
                </a:lnTo>
                <a:lnTo>
                  <a:pt x="101567" y="0"/>
                </a:lnTo>
                <a:lnTo>
                  <a:pt x="0" y="0"/>
                </a:lnTo>
                <a:lnTo>
                  <a:pt x="0" y="209549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884501" y="1593522"/>
            <a:ext cx="293370" cy="96520"/>
          </a:xfrm>
          <a:custGeom>
            <a:avLst/>
            <a:gdLst/>
            <a:ahLst/>
            <a:cxnLst/>
            <a:rect l="l" t="t" r="r" b="b"/>
            <a:pathLst>
              <a:path w="293369" h="96519">
                <a:moveTo>
                  <a:pt x="0" y="96520"/>
                </a:moveTo>
                <a:lnTo>
                  <a:pt x="293069" y="96520"/>
                </a:lnTo>
                <a:lnTo>
                  <a:pt x="293069" y="0"/>
                </a:lnTo>
                <a:lnTo>
                  <a:pt x="0" y="0"/>
                </a:lnTo>
                <a:lnTo>
                  <a:pt x="0" y="9652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076003" y="1689582"/>
            <a:ext cx="101600" cy="210185"/>
          </a:xfrm>
          <a:custGeom>
            <a:avLst/>
            <a:gdLst/>
            <a:ahLst/>
            <a:cxnLst/>
            <a:rect l="l" t="t" r="r" b="b"/>
            <a:pathLst>
              <a:path w="101600" h="210185">
                <a:moveTo>
                  <a:pt x="101567" y="0"/>
                </a:moveTo>
                <a:lnTo>
                  <a:pt x="0" y="0"/>
                </a:lnTo>
                <a:lnTo>
                  <a:pt x="0" y="209857"/>
                </a:lnTo>
                <a:lnTo>
                  <a:pt x="101567" y="209857"/>
                </a:lnTo>
                <a:lnTo>
                  <a:pt x="101567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236309" y="1593525"/>
            <a:ext cx="296545" cy="306070"/>
          </a:xfrm>
          <a:custGeom>
            <a:avLst/>
            <a:gdLst/>
            <a:ahLst/>
            <a:cxnLst/>
            <a:rect l="l" t="t" r="r" b="b"/>
            <a:pathLst>
              <a:path w="296545" h="306069">
                <a:moveTo>
                  <a:pt x="99117" y="0"/>
                </a:moveTo>
                <a:lnTo>
                  <a:pt x="0" y="0"/>
                </a:lnTo>
                <a:lnTo>
                  <a:pt x="0" y="305917"/>
                </a:lnTo>
                <a:lnTo>
                  <a:pt x="78311" y="305917"/>
                </a:lnTo>
                <a:lnTo>
                  <a:pt x="197009" y="162748"/>
                </a:lnTo>
                <a:lnTo>
                  <a:pt x="296127" y="162748"/>
                </a:lnTo>
                <a:lnTo>
                  <a:pt x="296127" y="143168"/>
                </a:lnTo>
                <a:lnTo>
                  <a:pt x="99117" y="143168"/>
                </a:lnTo>
                <a:lnTo>
                  <a:pt x="99117" y="0"/>
                </a:lnTo>
                <a:close/>
              </a:path>
              <a:path w="296545" h="306069">
                <a:moveTo>
                  <a:pt x="296127" y="162748"/>
                </a:moveTo>
                <a:lnTo>
                  <a:pt x="197009" y="162748"/>
                </a:lnTo>
                <a:lnTo>
                  <a:pt x="197009" y="305917"/>
                </a:lnTo>
                <a:lnTo>
                  <a:pt x="296127" y="305917"/>
                </a:lnTo>
                <a:lnTo>
                  <a:pt x="296127" y="162748"/>
                </a:lnTo>
                <a:close/>
              </a:path>
              <a:path w="296545" h="306069">
                <a:moveTo>
                  <a:pt x="296127" y="0"/>
                </a:moveTo>
                <a:lnTo>
                  <a:pt x="217815" y="0"/>
                </a:lnTo>
                <a:lnTo>
                  <a:pt x="99117" y="143168"/>
                </a:lnTo>
                <a:lnTo>
                  <a:pt x="296127" y="143168"/>
                </a:lnTo>
                <a:lnTo>
                  <a:pt x="296127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591174" y="1794009"/>
            <a:ext cx="101600" cy="105410"/>
          </a:xfrm>
          <a:custGeom>
            <a:avLst/>
            <a:gdLst/>
            <a:ahLst/>
            <a:cxnLst/>
            <a:rect l="l" t="t" r="r" b="b"/>
            <a:pathLst>
              <a:path w="101600" h="105410">
                <a:moveTo>
                  <a:pt x="0" y="105410"/>
                </a:moveTo>
                <a:lnTo>
                  <a:pt x="101567" y="105410"/>
                </a:lnTo>
                <a:lnTo>
                  <a:pt x="101567" y="0"/>
                </a:lnTo>
                <a:lnTo>
                  <a:pt x="0" y="0"/>
                </a:lnTo>
                <a:lnTo>
                  <a:pt x="0" y="10541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591174" y="1698759"/>
            <a:ext cx="293370" cy="95250"/>
          </a:xfrm>
          <a:custGeom>
            <a:avLst/>
            <a:gdLst/>
            <a:ahLst/>
            <a:cxnLst/>
            <a:rect l="l" t="t" r="r" b="b"/>
            <a:pathLst>
              <a:path w="293370" h="95250">
                <a:moveTo>
                  <a:pt x="0" y="95250"/>
                </a:moveTo>
                <a:lnTo>
                  <a:pt x="293069" y="95250"/>
                </a:lnTo>
                <a:lnTo>
                  <a:pt x="293069" y="0"/>
                </a:lnTo>
                <a:lnTo>
                  <a:pt x="0" y="0"/>
                </a:lnTo>
                <a:lnTo>
                  <a:pt x="0" y="9525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591174" y="1593349"/>
            <a:ext cx="101600" cy="105410"/>
          </a:xfrm>
          <a:custGeom>
            <a:avLst/>
            <a:gdLst/>
            <a:ahLst/>
            <a:cxnLst/>
            <a:rect l="l" t="t" r="r" b="b"/>
            <a:pathLst>
              <a:path w="101600" h="105410">
                <a:moveTo>
                  <a:pt x="0" y="105409"/>
                </a:moveTo>
                <a:lnTo>
                  <a:pt x="101567" y="105409"/>
                </a:lnTo>
                <a:lnTo>
                  <a:pt x="101567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782676" y="1794201"/>
            <a:ext cx="101600" cy="105410"/>
          </a:xfrm>
          <a:custGeom>
            <a:avLst/>
            <a:gdLst/>
            <a:ahLst/>
            <a:cxnLst/>
            <a:rect l="l" t="t" r="r" b="b"/>
            <a:pathLst>
              <a:path w="101600" h="105410">
                <a:moveTo>
                  <a:pt x="101567" y="0"/>
                </a:moveTo>
                <a:lnTo>
                  <a:pt x="0" y="0"/>
                </a:lnTo>
                <a:lnTo>
                  <a:pt x="0" y="105242"/>
                </a:lnTo>
                <a:lnTo>
                  <a:pt x="101567" y="105242"/>
                </a:lnTo>
                <a:lnTo>
                  <a:pt x="101567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782676" y="1593527"/>
            <a:ext cx="101600" cy="105410"/>
          </a:xfrm>
          <a:custGeom>
            <a:avLst/>
            <a:gdLst/>
            <a:ahLst/>
            <a:cxnLst/>
            <a:rect l="l" t="t" r="r" b="b"/>
            <a:pathLst>
              <a:path w="101600" h="105410">
                <a:moveTo>
                  <a:pt x="101567" y="0"/>
                </a:moveTo>
                <a:lnTo>
                  <a:pt x="0" y="0"/>
                </a:lnTo>
                <a:lnTo>
                  <a:pt x="0" y="105232"/>
                </a:lnTo>
                <a:lnTo>
                  <a:pt x="101567" y="105232"/>
                </a:lnTo>
                <a:lnTo>
                  <a:pt x="101567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942977" y="1593526"/>
            <a:ext cx="302260" cy="306070"/>
          </a:xfrm>
          <a:custGeom>
            <a:avLst/>
            <a:gdLst/>
            <a:ahLst/>
            <a:cxnLst/>
            <a:rect l="l" t="t" r="r" b="b"/>
            <a:pathLst>
              <a:path w="302260" h="306069">
                <a:moveTo>
                  <a:pt x="101567" y="0"/>
                </a:moveTo>
                <a:lnTo>
                  <a:pt x="0" y="0"/>
                </a:lnTo>
                <a:lnTo>
                  <a:pt x="0" y="305917"/>
                </a:lnTo>
                <a:lnTo>
                  <a:pt x="101567" y="305917"/>
                </a:lnTo>
                <a:lnTo>
                  <a:pt x="101567" y="175596"/>
                </a:lnTo>
                <a:lnTo>
                  <a:pt x="211024" y="175596"/>
                </a:lnTo>
                <a:lnTo>
                  <a:pt x="195177" y="152958"/>
                </a:lnTo>
                <a:lnTo>
                  <a:pt x="212037" y="127870"/>
                </a:lnTo>
                <a:lnTo>
                  <a:pt x="101567" y="127870"/>
                </a:lnTo>
                <a:lnTo>
                  <a:pt x="101567" y="0"/>
                </a:lnTo>
                <a:close/>
              </a:path>
              <a:path w="302260" h="306069">
                <a:moveTo>
                  <a:pt x="211024" y="175596"/>
                </a:moveTo>
                <a:lnTo>
                  <a:pt x="101567" y="175596"/>
                </a:lnTo>
                <a:lnTo>
                  <a:pt x="188444" y="305917"/>
                </a:lnTo>
                <a:lnTo>
                  <a:pt x="302252" y="305917"/>
                </a:lnTo>
                <a:lnTo>
                  <a:pt x="211024" y="175596"/>
                </a:lnTo>
                <a:close/>
              </a:path>
              <a:path w="302260" h="306069">
                <a:moveTo>
                  <a:pt x="297969" y="0"/>
                </a:moveTo>
                <a:lnTo>
                  <a:pt x="180497" y="0"/>
                </a:lnTo>
                <a:lnTo>
                  <a:pt x="101567" y="127870"/>
                </a:lnTo>
                <a:lnTo>
                  <a:pt x="212037" y="127870"/>
                </a:lnTo>
                <a:lnTo>
                  <a:pt x="297969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240326" y="1584961"/>
            <a:ext cx="332740" cy="323215"/>
          </a:xfrm>
          <a:custGeom>
            <a:avLst/>
            <a:gdLst/>
            <a:ahLst/>
            <a:cxnLst/>
            <a:rect l="l" t="t" r="r" b="b"/>
            <a:pathLst>
              <a:path w="332739" h="323214">
                <a:moveTo>
                  <a:pt x="143786" y="0"/>
                </a:moveTo>
                <a:lnTo>
                  <a:pt x="87187" y="11622"/>
                </a:lnTo>
                <a:lnTo>
                  <a:pt x="40993" y="46490"/>
                </a:lnTo>
                <a:lnTo>
                  <a:pt x="10248" y="97893"/>
                </a:lnTo>
                <a:lnTo>
                  <a:pt x="0" y="161523"/>
                </a:lnTo>
                <a:lnTo>
                  <a:pt x="2562" y="194679"/>
                </a:lnTo>
                <a:lnTo>
                  <a:pt x="23058" y="252501"/>
                </a:lnTo>
                <a:lnTo>
                  <a:pt x="62790" y="297236"/>
                </a:lnTo>
                <a:lnTo>
                  <a:pt x="114185" y="320179"/>
                </a:lnTo>
                <a:lnTo>
                  <a:pt x="143786" y="323047"/>
                </a:lnTo>
                <a:lnTo>
                  <a:pt x="170091" y="320752"/>
                </a:lnTo>
                <a:lnTo>
                  <a:pt x="193343" y="313868"/>
                </a:lnTo>
                <a:lnTo>
                  <a:pt x="213538" y="302396"/>
                </a:lnTo>
                <a:lnTo>
                  <a:pt x="230673" y="286336"/>
                </a:lnTo>
                <a:lnTo>
                  <a:pt x="332230" y="286336"/>
                </a:lnTo>
                <a:lnTo>
                  <a:pt x="332230" y="228212"/>
                </a:lnTo>
                <a:lnTo>
                  <a:pt x="166424" y="228212"/>
                </a:lnTo>
                <a:lnTo>
                  <a:pt x="152502" y="227066"/>
                </a:lnTo>
                <a:lnTo>
                  <a:pt x="112159" y="199727"/>
                </a:lnTo>
                <a:lnTo>
                  <a:pt x="102185" y="161523"/>
                </a:lnTo>
                <a:lnTo>
                  <a:pt x="103292" y="147489"/>
                </a:lnTo>
                <a:lnTo>
                  <a:pt x="119923" y="113190"/>
                </a:lnTo>
                <a:lnTo>
                  <a:pt x="166424" y="94834"/>
                </a:lnTo>
                <a:lnTo>
                  <a:pt x="332230" y="94834"/>
                </a:lnTo>
                <a:lnTo>
                  <a:pt x="332230" y="36710"/>
                </a:lnTo>
                <a:lnTo>
                  <a:pt x="230673" y="36710"/>
                </a:lnTo>
                <a:lnTo>
                  <a:pt x="213538" y="20646"/>
                </a:lnTo>
                <a:lnTo>
                  <a:pt x="193343" y="9175"/>
                </a:lnTo>
                <a:lnTo>
                  <a:pt x="170091" y="2293"/>
                </a:lnTo>
                <a:lnTo>
                  <a:pt x="143786" y="0"/>
                </a:lnTo>
                <a:close/>
              </a:path>
              <a:path w="332739" h="323214">
                <a:moveTo>
                  <a:pt x="332230" y="286336"/>
                </a:moveTo>
                <a:lnTo>
                  <a:pt x="230673" y="286336"/>
                </a:lnTo>
                <a:lnTo>
                  <a:pt x="230673" y="314482"/>
                </a:lnTo>
                <a:lnTo>
                  <a:pt x="332230" y="314482"/>
                </a:lnTo>
                <a:lnTo>
                  <a:pt x="332230" y="286336"/>
                </a:lnTo>
                <a:close/>
              </a:path>
              <a:path w="332739" h="323214">
                <a:moveTo>
                  <a:pt x="332230" y="94834"/>
                </a:moveTo>
                <a:lnTo>
                  <a:pt x="166424" y="94834"/>
                </a:lnTo>
                <a:lnTo>
                  <a:pt x="180344" y="95981"/>
                </a:lnTo>
                <a:lnTo>
                  <a:pt x="192733" y="99422"/>
                </a:lnTo>
                <a:lnTo>
                  <a:pt x="226232" y="134757"/>
                </a:lnTo>
                <a:lnTo>
                  <a:pt x="230673" y="161523"/>
                </a:lnTo>
                <a:lnTo>
                  <a:pt x="229562" y="175559"/>
                </a:lnTo>
                <a:lnTo>
                  <a:pt x="212925" y="209857"/>
                </a:lnTo>
                <a:lnTo>
                  <a:pt x="166424" y="228212"/>
                </a:lnTo>
                <a:lnTo>
                  <a:pt x="332230" y="228212"/>
                </a:lnTo>
                <a:lnTo>
                  <a:pt x="332230" y="94834"/>
                </a:lnTo>
                <a:close/>
              </a:path>
              <a:path w="332739" h="323214">
                <a:moveTo>
                  <a:pt x="332230" y="8565"/>
                </a:moveTo>
                <a:lnTo>
                  <a:pt x="230673" y="8565"/>
                </a:lnTo>
                <a:lnTo>
                  <a:pt x="230673" y="36710"/>
                </a:lnTo>
                <a:lnTo>
                  <a:pt x="332230" y="36710"/>
                </a:lnTo>
                <a:lnTo>
                  <a:pt x="332230" y="8565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626399" y="1584344"/>
            <a:ext cx="128270" cy="323850"/>
          </a:xfrm>
          <a:custGeom>
            <a:avLst/>
            <a:gdLst/>
            <a:ahLst/>
            <a:cxnLst/>
            <a:rect l="l" t="t" r="r" b="b"/>
            <a:pathLst>
              <a:path w="128270" h="323850">
                <a:moveTo>
                  <a:pt x="64238" y="196402"/>
                </a:moveTo>
                <a:lnTo>
                  <a:pt x="18962" y="215061"/>
                </a:lnTo>
                <a:lnTo>
                  <a:pt x="0" y="260033"/>
                </a:lnTo>
                <a:lnTo>
                  <a:pt x="1164" y="272710"/>
                </a:lnTo>
                <a:lnTo>
                  <a:pt x="28505" y="313169"/>
                </a:lnTo>
                <a:lnTo>
                  <a:pt x="64238" y="323665"/>
                </a:lnTo>
                <a:lnTo>
                  <a:pt x="76909" y="322499"/>
                </a:lnTo>
                <a:lnTo>
                  <a:pt x="117374" y="295197"/>
                </a:lnTo>
                <a:lnTo>
                  <a:pt x="127870" y="260033"/>
                </a:lnTo>
                <a:lnTo>
                  <a:pt x="126704" y="247363"/>
                </a:lnTo>
                <a:lnTo>
                  <a:pt x="99397" y="206898"/>
                </a:lnTo>
                <a:lnTo>
                  <a:pt x="64238" y="196402"/>
                </a:lnTo>
                <a:close/>
              </a:path>
              <a:path w="128270" h="323850">
                <a:moveTo>
                  <a:pt x="64238" y="0"/>
                </a:moveTo>
                <a:lnTo>
                  <a:pt x="18962" y="18659"/>
                </a:lnTo>
                <a:lnTo>
                  <a:pt x="0" y="63631"/>
                </a:lnTo>
                <a:lnTo>
                  <a:pt x="1164" y="76308"/>
                </a:lnTo>
                <a:lnTo>
                  <a:pt x="28505" y="116771"/>
                </a:lnTo>
                <a:lnTo>
                  <a:pt x="64238" y="127263"/>
                </a:lnTo>
                <a:lnTo>
                  <a:pt x="76909" y="126098"/>
                </a:lnTo>
                <a:lnTo>
                  <a:pt x="117374" y="98795"/>
                </a:lnTo>
                <a:lnTo>
                  <a:pt x="127870" y="63631"/>
                </a:lnTo>
                <a:lnTo>
                  <a:pt x="126704" y="50960"/>
                </a:lnTo>
                <a:lnTo>
                  <a:pt x="99397" y="10495"/>
                </a:lnTo>
                <a:lnTo>
                  <a:pt x="64238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789752" y="1471157"/>
            <a:ext cx="340360" cy="428625"/>
          </a:xfrm>
          <a:custGeom>
            <a:avLst/>
            <a:gdLst/>
            <a:ahLst/>
            <a:cxnLst/>
            <a:rect l="l" t="t" r="r" b="b"/>
            <a:pathLst>
              <a:path w="340360" h="428625">
                <a:moveTo>
                  <a:pt x="340178" y="0"/>
                </a:moveTo>
                <a:lnTo>
                  <a:pt x="168863" y="0"/>
                </a:lnTo>
                <a:lnTo>
                  <a:pt x="137464" y="2638"/>
                </a:lnTo>
                <a:lnTo>
                  <a:pt x="82703" y="23743"/>
                </a:lnTo>
                <a:lnTo>
                  <a:pt x="40069" y="64202"/>
                </a:lnTo>
                <a:lnTo>
                  <a:pt x="18041" y="117133"/>
                </a:lnTo>
                <a:lnTo>
                  <a:pt x="15287" y="148068"/>
                </a:lnTo>
                <a:lnTo>
                  <a:pt x="16665" y="168374"/>
                </a:lnTo>
                <a:lnTo>
                  <a:pt x="27682" y="206003"/>
                </a:lnTo>
                <a:lnTo>
                  <a:pt x="49362" y="239156"/>
                </a:lnTo>
                <a:lnTo>
                  <a:pt x="79651" y="264852"/>
                </a:lnTo>
                <a:lnTo>
                  <a:pt x="97892" y="274714"/>
                </a:lnTo>
                <a:lnTo>
                  <a:pt x="0" y="428290"/>
                </a:lnTo>
                <a:lnTo>
                  <a:pt x="121755" y="428290"/>
                </a:lnTo>
                <a:lnTo>
                  <a:pt x="208025" y="290012"/>
                </a:lnTo>
                <a:lnTo>
                  <a:pt x="340178" y="290012"/>
                </a:lnTo>
                <a:lnTo>
                  <a:pt x="340178" y="197009"/>
                </a:lnTo>
                <a:lnTo>
                  <a:pt x="170089" y="197009"/>
                </a:lnTo>
                <a:lnTo>
                  <a:pt x="160698" y="196436"/>
                </a:lnTo>
                <a:lnTo>
                  <a:pt x="127490" y="168717"/>
                </a:lnTo>
                <a:lnTo>
                  <a:pt x="124205" y="149283"/>
                </a:lnTo>
                <a:lnTo>
                  <a:pt x="125026" y="139328"/>
                </a:lnTo>
                <a:lnTo>
                  <a:pt x="152113" y="104390"/>
                </a:lnTo>
                <a:lnTo>
                  <a:pt x="340178" y="100949"/>
                </a:lnTo>
                <a:lnTo>
                  <a:pt x="340178" y="0"/>
                </a:lnTo>
                <a:close/>
              </a:path>
              <a:path w="340360" h="428625">
                <a:moveTo>
                  <a:pt x="340178" y="290012"/>
                </a:moveTo>
                <a:lnTo>
                  <a:pt x="231270" y="290012"/>
                </a:lnTo>
                <a:lnTo>
                  <a:pt x="231270" y="428290"/>
                </a:lnTo>
                <a:lnTo>
                  <a:pt x="340178" y="428290"/>
                </a:lnTo>
                <a:lnTo>
                  <a:pt x="340178" y="290012"/>
                </a:lnTo>
                <a:close/>
              </a:path>
              <a:path w="340360" h="428625">
                <a:moveTo>
                  <a:pt x="340178" y="100949"/>
                </a:moveTo>
                <a:lnTo>
                  <a:pt x="231270" y="100949"/>
                </a:lnTo>
                <a:lnTo>
                  <a:pt x="231270" y="197009"/>
                </a:lnTo>
                <a:lnTo>
                  <a:pt x="340178" y="197009"/>
                </a:lnTo>
                <a:lnTo>
                  <a:pt x="340178" y="100949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312050" y="1196821"/>
            <a:ext cx="664210" cy="1168400"/>
          </a:xfrm>
          <a:custGeom>
            <a:avLst/>
            <a:gdLst/>
            <a:ahLst/>
            <a:cxnLst/>
            <a:rect l="l" t="t" r="r" b="b"/>
            <a:pathLst>
              <a:path w="664210" h="1168400">
                <a:moveTo>
                  <a:pt x="332476" y="0"/>
                </a:moveTo>
                <a:lnTo>
                  <a:pt x="291430" y="2858"/>
                </a:lnTo>
                <a:lnTo>
                  <a:pt x="230623" y="16779"/>
                </a:lnTo>
                <a:lnTo>
                  <a:pt x="186319" y="34120"/>
                </a:lnTo>
                <a:lnTo>
                  <a:pt x="146131" y="56757"/>
                </a:lnTo>
                <a:lnTo>
                  <a:pt x="110112" y="84711"/>
                </a:lnTo>
                <a:lnTo>
                  <a:pt x="78314" y="118002"/>
                </a:lnTo>
                <a:lnTo>
                  <a:pt x="50791" y="156653"/>
                </a:lnTo>
                <a:lnTo>
                  <a:pt x="27595" y="200684"/>
                </a:lnTo>
                <a:lnTo>
                  <a:pt x="10882" y="245840"/>
                </a:lnTo>
                <a:lnTo>
                  <a:pt x="1403" y="292081"/>
                </a:lnTo>
                <a:lnTo>
                  <a:pt x="0" y="339289"/>
                </a:lnTo>
                <a:lnTo>
                  <a:pt x="7512" y="387349"/>
                </a:lnTo>
                <a:lnTo>
                  <a:pt x="21749" y="433846"/>
                </a:lnTo>
                <a:lnTo>
                  <a:pt x="39856" y="478713"/>
                </a:lnTo>
                <a:lnTo>
                  <a:pt x="60901" y="522315"/>
                </a:lnTo>
                <a:lnTo>
                  <a:pt x="83949" y="565019"/>
                </a:lnTo>
                <a:lnTo>
                  <a:pt x="108967" y="608333"/>
                </a:lnTo>
                <a:lnTo>
                  <a:pt x="135019" y="650948"/>
                </a:lnTo>
                <a:lnTo>
                  <a:pt x="162023" y="692917"/>
                </a:lnTo>
                <a:lnTo>
                  <a:pt x="189901" y="734295"/>
                </a:lnTo>
                <a:lnTo>
                  <a:pt x="218572" y="775133"/>
                </a:lnTo>
                <a:lnTo>
                  <a:pt x="247956" y="815486"/>
                </a:lnTo>
                <a:lnTo>
                  <a:pt x="277975" y="855408"/>
                </a:lnTo>
                <a:lnTo>
                  <a:pt x="133288" y="1047381"/>
                </a:lnTo>
                <a:lnTo>
                  <a:pt x="252018" y="1167849"/>
                </a:lnTo>
                <a:lnTo>
                  <a:pt x="315356" y="1104301"/>
                </a:lnTo>
                <a:lnTo>
                  <a:pt x="249850" y="1039005"/>
                </a:lnTo>
                <a:lnTo>
                  <a:pt x="332319" y="927720"/>
                </a:lnTo>
                <a:lnTo>
                  <a:pt x="433395" y="927720"/>
                </a:lnTo>
                <a:lnTo>
                  <a:pt x="411501" y="891896"/>
                </a:lnTo>
                <a:lnTo>
                  <a:pt x="385794" y="855303"/>
                </a:lnTo>
                <a:lnTo>
                  <a:pt x="391563" y="846497"/>
                </a:lnTo>
                <a:lnTo>
                  <a:pt x="394463" y="842110"/>
                </a:lnTo>
                <a:lnTo>
                  <a:pt x="420982" y="805957"/>
                </a:lnTo>
                <a:lnTo>
                  <a:pt x="447344" y="769688"/>
                </a:lnTo>
                <a:lnTo>
                  <a:pt x="473411" y="733215"/>
                </a:lnTo>
                <a:lnTo>
                  <a:pt x="499047" y="696449"/>
                </a:lnTo>
                <a:lnTo>
                  <a:pt x="524994" y="657674"/>
                </a:lnTo>
                <a:lnTo>
                  <a:pt x="549856" y="618253"/>
                </a:lnTo>
                <a:lnTo>
                  <a:pt x="573463" y="578106"/>
                </a:lnTo>
                <a:lnTo>
                  <a:pt x="595646" y="537152"/>
                </a:lnTo>
                <a:lnTo>
                  <a:pt x="613225" y="501429"/>
                </a:lnTo>
                <a:lnTo>
                  <a:pt x="333931" y="501429"/>
                </a:lnTo>
                <a:lnTo>
                  <a:pt x="329450" y="501356"/>
                </a:lnTo>
                <a:lnTo>
                  <a:pt x="254907" y="437316"/>
                </a:lnTo>
                <a:lnTo>
                  <a:pt x="214382" y="399297"/>
                </a:lnTo>
                <a:lnTo>
                  <a:pt x="185772" y="362152"/>
                </a:lnTo>
                <a:lnTo>
                  <a:pt x="172606" y="324126"/>
                </a:lnTo>
                <a:lnTo>
                  <a:pt x="171496" y="318210"/>
                </a:lnTo>
                <a:lnTo>
                  <a:pt x="171496" y="302566"/>
                </a:lnTo>
                <a:lnTo>
                  <a:pt x="171695" y="301561"/>
                </a:lnTo>
                <a:lnTo>
                  <a:pt x="171968" y="300556"/>
                </a:lnTo>
                <a:lnTo>
                  <a:pt x="172083" y="299540"/>
                </a:lnTo>
                <a:lnTo>
                  <a:pt x="189632" y="253018"/>
                </a:lnTo>
                <a:lnTo>
                  <a:pt x="231479" y="222548"/>
                </a:lnTo>
                <a:lnTo>
                  <a:pt x="256782" y="218615"/>
                </a:lnTo>
                <a:lnTo>
                  <a:pt x="643327" y="218615"/>
                </a:lnTo>
                <a:lnTo>
                  <a:pt x="631498" y="188912"/>
                </a:lnTo>
                <a:lnTo>
                  <a:pt x="608389" y="148475"/>
                </a:lnTo>
                <a:lnTo>
                  <a:pt x="580172" y="111952"/>
                </a:lnTo>
                <a:lnTo>
                  <a:pt x="547362" y="79790"/>
                </a:lnTo>
                <a:lnTo>
                  <a:pt x="510475" y="52435"/>
                </a:lnTo>
                <a:lnTo>
                  <a:pt x="470028" y="30333"/>
                </a:lnTo>
                <a:lnTo>
                  <a:pt x="426535" y="13929"/>
                </a:lnTo>
                <a:lnTo>
                  <a:pt x="380512" y="3669"/>
                </a:lnTo>
                <a:lnTo>
                  <a:pt x="332476" y="0"/>
                </a:lnTo>
                <a:close/>
              </a:path>
              <a:path w="664210" h="1168400">
                <a:moveTo>
                  <a:pt x="433395" y="927720"/>
                </a:moveTo>
                <a:lnTo>
                  <a:pt x="332319" y="927720"/>
                </a:lnTo>
                <a:lnTo>
                  <a:pt x="352778" y="960892"/>
                </a:lnTo>
                <a:lnTo>
                  <a:pt x="364369" y="979945"/>
                </a:lnTo>
                <a:lnTo>
                  <a:pt x="386390" y="1017916"/>
                </a:lnTo>
                <a:lnTo>
                  <a:pt x="406928" y="1056821"/>
                </a:lnTo>
                <a:lnTo>
                  <a:pt x="436123" y="1115595"/>
                </a:lnTo>
                <a:lnTo>
                  <a:pt x="440690" y="1124774"/>
                </a:lnTo>
                <a:lnTo>
                  <a:pt x="445300" y="1133965"/>
                </a:lnTo>
                <a:lnTo>
                  <a:pt x="454409" y="1152038"/>
                </a:lnTo>
                <a:lnTo>
                  <a:pt x="474880" y="1139577"/>
                </a:lnTo>
                <a:lnTo>
                  <a:pt x="597253" y="1068920"/>
                </a:lnTo>
                <a:lnTo>
                  <a:pt x="577045" y="1033916"/>
                </a:lnTo>
                <a:lnTo>
                  <a:pt x="488827" y="1033916"/>
                </a:lnTo>
                <a:lnTo>
                  <a:pt x="486073" y="1027539"/>
                </a:lnTo>
                <a:lnTo>
                  <a:pt x="481874" y="1017225"/>
                </a:lnTo>
                <a:lnTo>
                  <a:pt x="477539" y="1008943"/>
                </a:lnTo>
                <a:lnTo>
                  <a:pt x="456727" y="969511"/>
                </a:lnTo>
                <a:lnTo>
                  <a:pt x="434929" y="930230"/>
                </a:lnTo>
                <a:lnTo>
                  <a:pt x="433395" y="927720"/>
                </a:lnTo>
                <a:close/>
              </a:path>
              <a:path w="664210" h="1168400">
                <a:moveTo>
                  <a:pt x="554993" y="995718"/>
                </a:moveTo>
                <a:lnTo>
                  <a:pt x="488827" y="1033916"/>
                </a:lnTo>
                <a:lnTo>
                  <a:pt x="577045" y="1033916"/>
                </a:lnTo>
                <a:lnTo>
                  <a:pt x="554993" y="995718"/>
                </a:lnTo>
                <a:close/>
              </a:path>
              <a:path w="664210" h="1168400">
                <a:moveTo>
                  <a:pt x="643711" y="219579"/>
                </a:moveTo>
                <a:lnTo>
                  <a:pt x="420687" y="219579"/>
                </a:lnTo>
                <a:lnTo>
                  <a:pt x="447928" y="229731"/>
                </a:lnTo>
                <a:lnTo>
                  <a:pt x="466761" y="244368"/>
                </a:lnTo>
                <a:lnTo>
                  <a:pt x="480085" y="262304"/>
                </a:lnTo>
                <a:lnTo>
                  <a:pt x="488298" y="283192"/>
                </a:lnTo>
                <a:lnTo>
                  <a:pt x="491801" y="306681"/>
                </a:lnTo>
                <a:lnTo>
                  <a:pt x="491176" y="323347"/>
                </a:lnTo>
                <a:lnTo>
                  <a:pt x="473487" y="368878"/>
                </a:lnTo>
                <a:lnTo>
                  <a:pt x="438504" y="410135"/>
                </a:lnTo>
                <a:lnTo>
                  <a:pt x="403663" y="441219"/>
                </a:lnTo>
                <a:lnTo>
                  <a:pt x="333931" y="501429"/>
                </a:lnTo>
                <a:lnTo>
                  <a:pt x="613225" y="501429"/>
                </a:lnTo>
                <a:lnTo>
                  <a:pt x="635119" y="452346"/>
                </a:lnTo>
                <a:lnTo>
                  <a:pt x="650109" y="410630"/>
                </a:lnTo>
                <a:lnTo>
                  <a:pt x="660108" y="368068"/>
                </a:lnTo>
                <a:lnTo>
                  <a:pt x="663902" y="324534"/>
                </a:lnTo>
                <a:lnTo>
                  <a:pt x="660330" y="279750"/>
                </a:lnTo>
                <a:lnTo>
                  <a:pt x="648984" y="232819"/>
                </a:lnTo>
                <a:lnTo>
                  <a:pt x="643711" y="219579"/>
                </a:lnTo>
                <a:close/>
              </a:path>
              <a:path w="664210" h="1168400">
                <a:moveTo>
                  <a:pt x="643327" y="218615"/>
                </a:moveTo>
                <a:lnTo>
                  <a:pt x="256782" y="218615"/>
                </a:lnTo>
                <a:lnTo>
                  <a:pt x="282341" y="223082"/>
                </a:lnTo>
                <a:lnTo>
                  <a:pt x="294375" y="228569"/>
                </a:lnTo>
                <a:lnTo>
                  <a:pt x="322706" y="254903"/>
                </a:lnTo>
                <a:lnTo>
                  <a:pt x="328675" y="264096"/>
                </a:lnTo>
                <a:lnTo>
                  <a:pt x="331795" y="268944"/>
                </a:lnTo>
                <a:lnTo>
                  <a:pt x="332361" y="268044"/>
                </a:lnTo>
                <a:lnTo>
                  <a:pt x="332811" y="267279"/>
                </a:lnTo>
                <a:lnTo>
                  <a:pt x="337156" y="260840"/>
                </a:lnTo>
                <a:lnTo>
                  <a:pt x="366880" y="229978"/>
                </a:lnTo>
                <a:lnTo>
                  <a:pt x="643711" y="219579"/>
                </a:lnTo>
                <a:lnTo>
                  <a:pt x="643327" y="218615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052044" y="2379312"/>
            <a:ext cx="2080895" cy="1638300"/>
          </a:xfrm>
          <a:custGeom>
            <a:avLst/>
            <a:gdLst/>
            <a:ahLst/>
            <a:cxnLst/>
            <a:rect l="l" t="t" r="r" b="b"/>
            <a:pathLst>
              <a:path w="2080895" h="1638300">
                <a:moveTo>
                  <a:pt x="453263" y="0"/>
                </a:moveTo>
                <a:lnTo>
                  <a:pt x="403323" y="0"/>
                </a:lnTo>
                <a:lnTo>
                  <a:pt x="389045" y="12700"/>
                </a:lnTo>
                <a:lnTo>
                  <a:pt x="356007" y="63500"/>
                </a:lnTo>
                <a:lnTo>
                  <a:pt x="339391" y="76200"/>
                </a:lnTo>
                <a:lnTo>
                  <a:pt x="322733" y="101600"/>
                </a:lnTo>
                <a:lnTo>
                  <a:pt x="0" y="495300"/>
                </a:lnTo>
                <a:lnTo>
                  <a:pt x="0" y="533400"/>
                </a:lnTo>
                <a:lnTo>
                  <a:pt x="41515" y="558800"/>
                </a:lnTo>
                <a:lnTo>
                  <a:pt x="83363" y="596900"/>
                </a:lnTo>
                <a:lnTo>
                  <a:pt x="124152" y="635000"/>
                </a:lnTo>
                <a:lnTo>
                  <a:pt x="162487" y="673100"/>
                </a:lnTo>
                <a:lnTo>
                  <a:pt x="197743" y="711200"/>
                </a:lnTo>
                <a:lnTo>
                  <a:pt x="232329" y="749300"/>
                </a:lnTo>
                <a:lnTo>
                  <a:pt x="266364" y="787400"/>
                </a:lnTo>
                <a:lnTo>
                  <a:pt x="299970" y="838200"/>
                </a:lnTo>
                <a:lnTo>
                  <a:pt x="399401" y="952500"/>
                </a:lnTo>
                <a:lnTo>
                  <a:pt x="373439" y="1003300"/>
                </a:lnTo>
                <a:lnTo>
                  <a:pt x="360436" y="1041400"/>
                </a:lnTo>
                <a:lnTo>
                  <a:pt x="360252" y="1092200"/>
                </a:lnTo>
                <a:lnTo>
                  <a:pt x="372743" y="1117600"/>
                </a:lnTo>
                <a:lnTo>
                  <a:pt x="397766" y="1155700"/>
                </a:lnTo>
                <a:lnTo>
                  <a:pt x="435181" y="1181100"/>
                </a:lnTo>
                <a:lnTo>
                  <a:pt x="484843" y="1206500"/>
                </a:lnTo>
                <a:lnTo>
                  <a:pt x="492022" y="1257300"/>
                </a:lnTo>
                <a:lnTo>
                  <a:pt x="506954" y="1308100"/>
                </a:lnTo>
                <a:lnTo>
                  <a:pt x="532737" y="1333500"/>
                </a:lnTo>
                <a:lnTo>
                  <a:pt x="572472" y="1358900"/>
                </a:lnTo>
                <a:lnTo>
                  <a:pt x="629258" y="1371600"/>
                </a:lnTo>
                <a:lnTo>
                  <a:pt x="641129" y="1422400"/>
                </a:lnTo>
                <a:lnTo>
                  <a:pt x="661899" y="1460500"/>
                </a:lnTo>
                <a:lnTo>
                  <a:pt x="691942" y="1485900"/>
                </a:lnTo>
                <a:lnTo>
                  <a:pt x="731630" y="1511300"/>
                </a:lnTo>
                <a:lnTo>
                  <a:pt x="781337" y="1524000"/>
                </a:lnTo>
                <a:lnTo>
                  <a:pt x="794166" y="1524000"/>
                </a:lnTo>
                <a:lnTo>
                  <a:pt x="799781" y="1536700"/>
                </a:lnTo>
                <a:lnTo>
                  <a:pt x="803807" y="1549400"/>
                </a:lnTo>
                <a:lnTo>
                  <a:pt x="824613" y="1587500"/>
                </a:lnTo>
                <a:lnTo>
                  <a:pt x="853289" y="1612900"/>
                </a:lnTo>
                <a:lnTo>
                  <a:pt x="888209" y="1638300"/>
                </a:lnTo>
                <a:lnTo>
                  <a:pt x="970274" y="1638300"/>
                </a:lnTo>
                <a:lnTo>
                  <a:pt x="1046645" y="1600200"/>
                </a:lnTo>
                <a:lnTo>
                  <a:pt x="1071880" y="1588338"/>
                </a:lnTo>
                <a:lnTo>
                  <a:pt x="1070344" y="1587500"/>
                </a:lnTo>
                <a:lnTo>
                  <a:pt x="1271257" y="1587500"/>
                </a:lnTo>
                <a:lnTo>
                  <a:pt x="1288933" y="1562100"/>
                </a:lnTo>
                <a:lnTo>
                  <a:pt x="943091" y="1562100"/>
                </a:lnTo>
                <a:lnTo>
                  <a:pt x="910546" y="1549400"/>
                </a:lnTo>
                <a:lnTo>
                  <a:pt x="887534" y="1536700"/>
                </a:lnTo>
                <a:lnTo>
                  <a:pt x="878487" y="1498600"/>
                </a:lnTo>
                <a:lnTo>
                  <a:pt x="887836" y="1473200"/>
                </a:lnTo>
                <a:lnTo>
                  <a:pt x="904062" y="1447800"/>
                </a:lnTo>
                <a:lnTo>
                  <a:pt x="922613" y="1435100"/>
                </a:lnTo>
                <a:lnTo>
                  <a:pt x="759242" y="1435100"/>
                </a:lnTo>
                <a:lnTo>
                  <a:pt x="730768" y="1409700"/>
                </a:lnTo>
                <a:lnTo>
                  <a:pt x="717785" y="1371600"/>
                </a:lnTo>
                <a:lnTo>
                  <a:pt x="721270" y="1346200"/>
                </a:lnTo>
                <a:lnTo>
                  <a:pt x="728239" y="1333500"/>
                </a:lnTo>
                <a:lnTo>
                  <a:pt x="752429" y="1308100"/>
                </a:lnTo>
                <a:lnTo>
                  <a:pt x="778259" y="1282700"/>
                </a:lnTo>
                <a:lnTo>
                  <a:pt x="601592" y="1282700"/>
                </a:lnTo>
                <a:lnTo>
                  <a:pt x="588377" y="1270000"/>
                </a:lnTo>
                <a:lnTo>
                  <a:pt x="579354" y="1257300"/>
                </a:lnTo>
                <a:lnTo>
                  <a:pt x="573977" y="1244600"/>
                </a:lnTo>
                <a:lnTo>
                  <a:pt x="571821" y="1219200"/>
                </a:lnTo>
                <a:lnTo>
                  <a:pt x="573374" y="1206500"/>
                </a:lnTo>
                <a:lnTo>
                  <a:pt x="579123" y="1193800"/>
                </a:lnTo>
                <a:lnTo>
                  <a:pt x="605289" y="1168400"/>
                </a:lnTo>
                <a:lnTo>
                  <a:pt x="633162" y="1130300"/>
                </a:lnTo>
                <a:lnTo>
                  <a:pt x="647856" y="1117600"/>
                </a:lnTo>
                <a:lnTo>
                  <a:pt x="488814" y="1117600"/>
                </a:lnTo>
                <a:lnTo>
                  <a:pt x="472740" y="1104900"/>
                </a:lnTo>
                <a:lnTo>
                  <a:pt x="458954" y="1104900"/>
                </a:lnTo>
                <a:lnTo>
                  <a:pt x="450007" y="1092200"/>
                </a:lnTo>
                <a:lnTo>
                  <a:pt x="445791" y="1079500"/>
                </a:lnTo>
                <a:lnTo>
                  <a:pt x="445547" y="1054100"/>
                </a:lnTo>
                <a:lnTo>
                  <a:pt x="448801" y="1041400"/>
                </a:lnTo>
                <a:lnTo>
                  <a:pt x="455075" y="1028700"/>
                </a:lnTo>
                <a:lnTo>
                  <a:pt x="466613" y="1003300"/>
                </a:lnTo>
                <a:lnTo>
                  <a:pt x="480808" y="990600"/>
                </a:lnTo>
                <a:lnTo>
                  <a:pt x="496930" y="977900"/>
                </a:lnTo>
                <a:lnTo>
                  <a:pt x="514246" y="965200"/>
                </a:lnTo>
                <a:lnTo>
                  <a:pt x="528790" y="952500"/>
                </a:lnTo>
                <a:lnTo>
                  <a:pt x="683191" y="952500"/>
                </a:lnTo>
                <a:lnTo>
                  <a:pt x="678357" y="939800"/>
                </a:lnTo>
                <a:lnTo>
                  <a:pt x="652023" y="914400"/>
                </a:lnTo>
                <a:lnTo>
                  <a:pt x="635912" y="901700"/>
                </a:lnTo>
                <a:lnTo>
                  <a:pt x="454143" y="901700"/>
                </a:lnTo>
                <a:lnTo>
                  <a:pt x="297896" y="685800"/>
                </a:lnTo>
                <a:lnTo>
                  <a:pt x="341913" y="635000"/>
                </a:lnTo>
                <a:lnTo>
                  <a:pt x="241092" y="635000"/>
                </a:lnTo>
                <a:lnTo>
                  <a:pt x="97578" y="508000"/>
                </a:lnTo>
                <a:lnTo>
                  <a:pt x="434656" y="88900"/>
                </a:lnTo>
                <a:lnTo>
                  <a:pt x="579387" y="88900"/>
                </a:lnTo>
                <a:lnTo>
                  <a:pt x="557345" y="76200"/>
                </a:lnTo>
                <a:lnTo>
                  <a:pt x="500064" y="38100"/>
                </a:lnTo>
                <a:lnTo>
                  <a:pt x="484658" y="25400"/>
                </a:lnTo>
                <a:lnTo>
                  <a:pt x="453263" y="0"/>
                </a:lnTo>
                <a:close/>
              </a:path>
              <a:path w="2080895" h="1638300">
                <a:moveTo>
                  <a:pt x="1271257" y="1587500"/>
                </a:moveTo>
                <a:lnTo>
                  <a:pt x="1073663" y="1587500"/>
                </a:lnTo>
                <a:lnTo>
                  <a:pt x="1071880" y="1588338"/>
                </a:lnTo>
                <a:lnTo>
                  <a:pt x="1116885" y="1612900"/>
                </a:lnTo>
                <a:lnTo>
                  <a:pt x="1161073" y="1625600"/>
                </a:lnTo>
                <a:lnTo>
                  <a:pt x="1202081" y="1625600"/>
                </a:lnTo>
                <a:lnTo>
                  <a:pt x="1239084" y="1612900"/>
                </a:lnTo>
                <a:lnTo>
                  <a:pt x="1271257" y="1587500"/>
                </a:lnTo>
                <a:close/>
              </a:path>
              <a:path w="2080895" h="1638300">
                <a:moveTo>
                  <a:pt x="1073663" y="1587500"/>
                </a:moveTo>
                <a:lnTo>
                  <a:pt x="1070344" y="1587500"/>
                </a:lnTo>
                <a:lnTo>
                  <a:pt x="1071880" y="1588338"/>
                </a:lnTo>
                <a:lnTo>
                  <a:pt x="1073663" y="1587500"/>
                </a:lnTo>
                <a:close/>
              </a:path>
              <a:path w="2080895" h="1638300">
                <a:moveTo>
                  <a:pt x="1118323" y="1384300"/>
                </a:moveTo>
                <a:lnTo>
                  <a:pt x="994504" y="1384300"/>
                </a:lnTo>
                <a:lnTo>
                  <a:pt x="1023035" y="1397000"/>
                </a:lnTo>
                <a:lnTo>
                  <a:pt x="1044402" y="1422400"/>
                </a:lnTo>
                <a:lnTo>
                  <a:pt x="1040935" y="1485900"/>
                </a:lnTo>
                <a:lnTo>
                  <a:pt x="1012297" y="1524000"/>
                </a:lnTo>
                <a:lnTo>
                  <a:pt x="976464" y="1549400"/>
                </a:lnTo>
                <a:lnTo>
                  <a:pt x="943091" y="1562100"/>
                </a:lnTo>
                <a:lnTo>
                  <a:pt x="1288933" y="1562100"/>
                </a:lnTo>
                <a:lnTo>
                  <a:pt x="1297771" y="1549400"/>
                </a:lnTo>
                <a:lnTo>
                  <a:pt x="1158841" y="1549400"/>
                </a:lnTo>
                <a:lnTo>
                  <a:pt x="1138038" y="1536700"/>
                </a:lnTo>
                <a:lnTo>
                  <a:pt x="1132526" y="1524000"/>
                </a:lnTo>
                <a:lnTo>
                  <a:pt x="1127976" y="1524000"/>
                </a:lnTo>
                <a:lnTo>
                  <a:pt x="1125122" y="1511300"/>
                </a:lnTo>
                <a:lnTo>
                  <a:pt x="1124698" y="1511300"/>
                </a:lnTo>
                <a:lnTo>
                  <a:pt x="1130455" y="1447800"/>
                </a:lnTo>
                <a:lnTo>
                  <a:pt x="1124797" y="1397000"/>
                </a:lnTo>
                <a:lnTo>
                  <a:pt x="1118323" y="1384300"/>
                </a:lnTo>
                <a:close/>
              </a:path>
              <a:path w="2080895" h="1638300">
                <a:moveTo>
                  <a:pt x="1165296" y="1270000"/>
                </a:moveTo>
                <a:lnTo>
                  <a:pt x="1145265" y="1270000"/>
                </a:lnTo>
                <a:lnTo>
                  <a:pt x="1122897" y="1282700"/>
                </a:lnTo>
                <a:lnTo>
                  <a:pt x="1110452" y="1308100"/>
                </a:lnTo>
                <a:lnTo>
                  <a:pt x="1112998" y="1333500"/>
                </a:lnTo>
                <a:lnTo>
                  <a:pt x="1125049" y="1346200"/>
                </a:lnTo>
                <a:lnTo>
                  <a:pt x="1141117" y="1358900"/>
                </a:lnTo>
                <a:lnTo>
                  <a:pt x="1161270" y="1384300"/>
                </a:lnTo>
                <a:lnTo>
                  <a:pt x="1181394" y="1397000"/>
                </a:lnTo>
                <a:lnTo>
                  <a:pt x="1201207" y="1422400"/>
                </a:lnTo>
                <a:lnTo>
                  <a:pt x="1220423" y="1447800"/>
                </a:lnTo>
                <a:lnTo>
                  <a:pt x="1232968" y="1460500"/>
                </a:lnTo>
                <a:lnTo>
                  <a:pt x="1232104" y="1511300"/>
                </a:lnTo>
                <a:lnTo>
                  <a:pt x="1199827" y="1536700"/>
                </a:lnTo>
                <a:lnTo>
                  <a:pt x="1179591" y="1549400"/>
                </a:lnTo>
                <a:lnTo>
                  <a:pt x="1297771" y="1549400"/>
                </a:lnTo>
                <a:lnTo>
                  <a:pt x="1317802" y="1498600"/>
                </a:lnTo>
                <a:lnTo>
                  <a:pt x="1320855" y="1498600"/>
                </a:lnTo>
                <a:lnTo>
                  <a:pt x="1325839" y="1485900"/>
                </a:lnTo>
                <a:lnTo>
                  <a:pt x="1337959" y="1485900"/>
                </a:lnTo>
                <a:lnTo>
                  <a:pt x="1390092" y="1460500"/>
                </a:lnTo>
                <a:lnTo>
                  <a:pt x="1428268" y="1435100"/>
                </a:lnTo>
                <a:lnTo>
                  <a:pt x="1453427" y="1397000"/>
                </a:lnTo>
                <a:lnTo>
                  <a:pt x="1315322" y="1397000"/>
                </a:lnTo>
                <a:lnTo>
                  <a:pt x="1285361" y="1384300"/>
                </a:lnTo>
                <a:lnTo>
                  <a:pt x="1251940" y="1358900"/>
                </a:lnTo>
                <a:lnTo>
                  <a:pt x="1200612" y="1308100"/>
                </a:lnTo>
                <a:lnTo>
                  <a:pt x="1183557" y="1282700"/>
                </a:lnTo>
                <a:lnTo>
                  <a:pt x="1165296" y="1270000"/>
                </a:lnTo>
                <a:close/>
              </a:path>
              <a:path w="2080895" h="1638300">
                <a:moveTo>
                  <a:pt x="1001194" y="1219200"/>
                </a:moveTo>
                <a:lnTo>
                  <a:pt x="901323" y="1219200"/>
                </a:lnTo>
                <a:lnTo>
                  <a:pt x="912362" y="1231900"/>
                </a:lnTo>
                <a:lnTo>
                  <a:pt x="921212" y="1244600"/>
                </a:lnTo>
                <a:lnTo>
                  <a:pt x="928178" y="1257300"/>
                </a:lnTo>
                <a:lnTo>
                  <a:pt x="933563" y="1257300"/>
                </a:lnTo>
                <a:lnTo>
                  <a:pt x="920814" y="1295400"/>
                </a:lnTo>
                <a:lnTo>
                  <a:pt x="888765" y="1346200"/>
                </a:lnTo>
                <a:lnTo>
                  <a:pt x="847201" y="1397000"/>
                </a:lnTo>
                <a:lnTo>
                  <a:pt x="805906" y="1422400"/>
                </a:lnTo>
                <a:lnTo>
                  <a:pt x="774667" y="1435100"/>
                </a:lnTo>
                <a:lnTo>
                  <a:pt x="922613" y="1435100"/>
                </a:lnTo>
                <a:lnTo>
                  <a:pt x="942989" y="1409700"/>
                </a:lnTo>
                <a:lnTo>
                  <a:pt x="964693" y="1397000"/>
                </a:lnTo>
                <a:lnTo>
                  <a:pt x="994504" y="1384300"/>
                </a:lnTo>
                <a:lnTo>
                  <a:pt x="1118323" y="1384300"/>
                </a:lnTo>
                <a:lnTo>
                  <a:pt x="1105376" y="1358900"/>
                </a:lnTo>
                <a:lnTo>
                  <a:pt x="1069841" y="1333500"/>
                </a:lnTo>
                <a:lnTo>
                  <a:pt x="1015843" y="1308100"/>
                </a:lnTo>
                <a:lnTo>
                  <a:pt x="1010776" y="1244600"/>
                </a:lnTo>
                <a:lnTo>
                  <a:pt x="1001194" y="1219200"/>
                </a:lnTo>
                <a:close/>
              </a:path>
              <a:path w="2080895" h="1638300">
                <a:moveTo>
                  <a:pt x="1222299" y="1041400"/>
                </a:moveTo>
                <a:lnTo>
                  <a:pt x="1205242" y="1041400"/>
                </a:lnTo>
                <a:lnTo>
                  <a:pt x="1187984" y="1054100"/>
                </a:lnTo>
                <a:lnTo>
                  <a:pt x="1177489" y="1079500"/>
                </a:lnTo>
                <a:lnTo>
                  <a:pt x="1176627" y="1092200"/>
                </a:lnTo>
                <a:lnTo>
                  <a:pt x="1183389" y="1104900"/>
                </a:lnTo>
                <a:lnTo>
                  <a:pt x="1195764" y="1117600"/>
                </a:lnTo>
                <a:lnTo>
                  <a:pt x="1341362" y="1270000"/>
                </a:lnTo>
                <a:lnTo>
                  <a:pt x="1368139" y="1308100"/>
                </a:lnTo>
                <a:lnTo>
                  <a:pt x="1381115" y="1333500"/>
                </a:lnTo>
                <a:lnTo>
                  <a:pt x="1380347" y="1358900"/>
                </a:lnTo>
                <a:lnTo>
                  <a:pt x="1365895" y="1384300"/>
                </a:lnTo>
                <a:lnTo>
                  <a:pt x="1342081" y="1397000"/>
                </a:lnTo>
                <a:lnTo>
                  <a:pt x="1453427" y="1397000"/>
                </a:lnTo>
                <a:lnTo>
                  <a:pt x="1466510" y="1346200"/>
                </a:lnTo>
                <a:lnTo>
                  <a:pt x="1469965" y="1346200"/>
                </a:lnTo>
                <a:lnTo>
                  <a:pt x="1472154" y="1333500"/>
                </a:lnTo>
                <a:lnTo>
                  <a:pt x="1474614" y="1333500"/>
                </a:lnTo>
                <a:lnTo>
                  <a:pt x="1525586" y="1320800"/>
                </a:lnTo>
                <a:lnTo>
                  <a:pt x="1565745" y="1295400"/>
                </a:lnTo>
                <a:lnTo>
                  <a:pt x="1594458" y="1257300"/>
                </a:lnTo>
                <a:lnTo>
                  <a:pt x="1468981" y="1257300"/>
                </a:lnTo>
                <a:lnTo>
                  <a:pt x="1445800" y="1244600"/>
                </a:lnTo>
                <a:lnTo>
                  <a:pt x="1423433" y="1231900"/>
                </a:lnTo>
                <a:lnTo>
                  <a:pt x="1416662" y="1231900"/>
                </a:lnTo>
                <a:lnTo>
                  <a:pt x="1410148" y="1219200"/>
                </a:lnTo>
                <a:lnTo>
                  <a:pt x="1397381" y="1206500"/>
                </a:lnTo>
                <a:lnTo>
                  <a:pt x="1326015" y="1143000"/>
                </a:lnTo>
                <a:lnTo>
                  <a:pt x="1254736" y="1066800"/>
                </a:lnTo>
                <a:lnTo>
                  <a:pt x="1238886" y="1054100"/>
                </a:lnTo>
                <a:lnTo>
                  <a:pt x="1222299" y="1041400"/>
                </a:lnTo>
                <a:close/>
              </a:path>
              <a:path w="2080895" h="1638300">
                <a:moveTo>
                  <a:pt x="855812" y="1066800"/>
                </a:moveTo>
                <a:lnTo>
                  <a:pt x="723226" y="1066800"/>
                </a:lnTo>
                <a:lnTo>
                  <a:pt x="740982" y="1079500"/>
                </a:lnTo>
                <a:lnTo>
                  <a:pt x="767532" y="1079500"/>
                </a:lnTo>
                <a:lnTo>
                  <a:pt x="776124" y="1092200"/>
                </a:lnTo>
                <a:lnTo>
                  <a:pt x="782778" y="1104900"/>
                </a:lnTo>
                <a:lnTo>
                  <a:pt x="787892" y="1117600"/>
                </a:lnTo>
                <a:lnTo>
                  <a:pt x="775079" y="1155700"/>
                </a:lnTo>
                <a:lnTo>
                  <a:pt x="743597" y="1193800"/>
                </a:lnTo>
                <a:lnTo>
                  <a:pt x="702915" y="1244600"/>
                </a:lnTo>
                <a:lnTo>
                  <a:pt x="662503" y="1270000"/>
                </a:lnTo>
                <a:lnTo>
                  <a:pt x="631834" y="1282700"/>
                </a:lnTo>
                <a:lnTo>
                  <a:pt x="778259" y="1282700"/>
                </a:lnTo>
                <a:lnTo>
                  <a:pt x="805611" y="1257300"/>
                </a:lnTo>
                <a:lnTo>
                  <a:pt x="834372" y="1231900"/>
                </a:lnTo>
                <a:lnTo>
                  <a:pt x="848483" y="1219200"/>
                </a:lnTo>
                <a:lnTo>
                  <a:pt x="1001194" y="1219200"/>
                </a:lnTo>
                <a:lnTo>
                  <a:pt x="996403" y="1206500"/>
                </a:lnTo>
                <a:lnTo>
                  <a:pt x="970323" y="1168400"/>
                </a:lnTo>
                <a:lnTo>
                  <a:pt x="930138" y="1143000"/>
                </a:lnTo>
                <a:lnTo>
                  <a:pt x="873449" y="1130300"/>
                </a:lnTo>
                <a:lnTo>
                  <a:pt x="855812" y="1066800"/>
                </a:lnTo>
                <a:close/>
              </a:path>
              <a:path w="2080895" h="1638300">
                <a:moveTo>
                  <a:pt x="1297312" y="812800"/>
                </a:moveTo>
                <a:lnTo>
                  <a:pt x="1263744" y="812800"/>
                </a:lnTo>
                <a:lnTo>
                  <a:pt x="1246412" y="825500"/>
                </a:lnTo>
                <a:lnTo>
                  <a:pt x="1235764" y="838200"/>
                </a:lnTo>
                <a:lnTo>
                  <a:pt x="1234989" y="863600"/>
                </a:lnTo>
                <a:lnTo>
                  <a:pt x="1241905" y="876300"/>
                </a:lnTo>
                <a:lnTo>
                  <a:pt x="1254328" y="889000"/>
                </a:lnTo>
                <a:lnTo>
                  <a:pt x="1287791" y="927100"/>
                </a:lnTo>
                <a:lnTo>
                  <a:pt x="1354671" y="990600"/>
                </a:lnTo>
                <a:lnTo>
                  <a:pt x="1488363" y="1130300"/>
                </a:lnTo>
                <a:lnTo>
                  <a:pt x="1499886" y="1130300"/>
                </a:lnTo>
                <a:lnTo>
                  <a:pt x="1505546" y="1143000"/>
                </a:lnTo>
                <a:lnTo>
                  <a:pt x="1510969" y="1143000"/>
                </a:lnTo>
                <a:lnTo>
                  <a:pt x="1524264" y="1168400"/>
                </a:lnTo>
                <a:lnTo>
                  <a:pt x="1528711" y="1193800"/>
                </a:lnTo>
                <a:lnTo>
                  <a:pt x="1524352" y="1219200"/>
                </a:lnTo>
                <a:lnTo>
                  <a:pt x="1511231" y="1231900"/>
                </a:lnTo>
                <a:lnTo>
                  <a:pt x="1491337" y="1244600"/>
                </a:lnTo>
                <a:lnTo>
                  <a:pt x="1468981" y="1257300"/>
                </a:lnTo>
                <a:lnTo>
                  <a:pt x="1594458" y="1257300"/>
                </a:lnTo>
                <a:lnTo>
                  <a:pt x="1611092" y="1206500"/>
                </a:lnTo>
                <a:lnTo>
                  <a:pt x="1615066" y="1206500"/>
                </a:lnTo>
                <a:lnTo>
                  <a:pt x="1623146" y="1193800"/>
                </a:lnTo>
                <a:lnTo>
                  <a:pt x="1633194" y="1193800"/>
                </a:lnTo>
                <a:lnTo>
                  <a:pt x="1643070" y="1181100"/>
                </a:lnTo>
                <a:lnTo>
                  <a:pt x="1689365" y="1168400"/>
                </a:lnTo>
                <a:lnTo>
                  <a:pt x="1725472" y="1143000"/>
                </a:lnTo>
                <a:lnTo>
                  <a:pt x="1743192" y="1104900"/>
                </a:lnTo>
                <a:lnTo>
                  <a:pt x="1583782" y="1104900"/>
                </a:lnTo>
                <a:lnTo>
                  <a:pt x="1564318" y="1079500"/>
                </a:lnTo>
                <a:lnTo>
                  <a:pt x="1528576" y="1054100"/>
                </a:lnTo>
                <a:lnTo>
                  <a:pt x="1350178" y="863600"/>
                </a:lnTo>
                <a:lnTo>
                  <a:pt x="1322332" y="838200"/>
                </a:lnTo>
                <a:lnTo>
                  <a:pt x="1313101" y="825500"/>
                </a:lnTo>
                <a:lnTo>
                  <a:pt x="1297312" y="812800"/>
                </a:lnTo>
                <a:close/>
              </a:path>
              <a:path w="2080895" h="1638300">
                <a:moveTo>
                  <a:pt x="754063" y="990600"/>
                </a:moveTo>
                <a:lnTo>
                  <a:pt x="612976" y="990600"/>
                </a:lnTo>
                <a:lnTo>
                  <a:pt x="601679" y="1041400"/>
                </a:lnTo>
                <a:lnTo>
                  <a:pt x="573626" y="1079500"/>
                </a:lnTo>
                <a:lnTo>
                  <a:pt x="538159" y="1104900"/>
                </a:lnTo>
                <a:lnTo>
                  <a:pt x="504623" y="1117600"/>
                </a:lnTo>
                <a:lnTo>
                  <a:pt x="647856" y="1117600"/>
                </a:lnTo>
                <a:lnTo>
                  <a:pt x="662549" y="1104900"/>
                </a:lnTo>
                <a:lnTo>
                  <a:pt x="693256" y="1079500"/>
                </a:lnTo>
                <a:lnTo>
                  <a:pt x="706323" y="1079500"/>
                </a:lnTo>
                <a:lnTo>
                  <a:pt x="723226" y="1066800"/>
                </a:lnTo>
                <a:lnTo>
                  <a:pt x="855812" y="1066800"/>
                </a:lnTo>
                <a:lnTo>
                  <a:pt x="831270" y="1028700"/>
                </a:lnTo>
                <a:lnTo>
                  <a:pt x="797971" y="1003300"/>
                </a:lnTo>
                <a:lnTo>
                  <a:pt x="754063" y="990600"/>
                </a:lnTo>
                <a:close/>
              </a:path>
              <a:path w="2080895" h="1638300">
                <a:moveTo>
                  <a:pt x="1274373" y="508000"/>
                </a:moveTo>
                <a:lnTo>
                  <a:pt x="1100174" y="508000"/>
                </a:lnTo>
                <a:lnTo>
                  <a:pt x="1149352" y="520700"/>
                </a:lnTo>
                <a:lnTo>
                  <a:pt x="1193558" y="546100"/>
                </a:lnTo>
                <a:lnTo>
                  <a:pt x="1234343" y="571500"/>
                </a:lnTo>
                <a:lnTo>
                  <a:pt x="1273259" y="609600"/>
                </a:lnTo>
                <a:lnTo>
                  <a:pt x="1309239" y="647700"/>
                </a:lnTo>
                <a:lnTo>
                  <a:pt x="1382247" y="723900"/>
                </a:lnTo>
                <a:lnTo>
                  <a:pt x="1642107" y="990600"/>
                </a:lnTo>
                <a:lnTo>
                  <a:pt x="1650700" y="990600"/>
                </a:lnTo>
                <a:lnTo>
                  <a:pt x="1658991" y="1003300"/>
                </a:lnTo>
                <a:lnTo>
                  <a:pt x="1666096" y="1016000"/>
                </a:lnTo>
                <a:lnTo>
                  <a:pt x="1671132" y="1028700"/>
                </a:lnTo>
                <a:lnTo>
                  <a:pt x="1675371" y="1041400"/>
                </a:lnTo>
                <a:lnTo>
                  <a:pt x="1673468" y="1066800"/>
                </a:lnTo>
                <a:lnTo>
                  <a:pt x="1664814" y="1079500"/>
                </a:lnTo>
                <a:lnTo>
                  <a:pt x="1648797" y="1092200"/>
                </a:lnTo>
                <a:lnTo>
                  <a:pt x="1626271" y="1104900"/>
                </a:lnTo>
                <a:lnTo>
                  <a:pt x="1743192" y="1104900"/>
                </a:lnTo>
                <a:lnTo>
                  <a:pt x="1749099" y="1092200"/>
                </a:lnTo>
                <a:lnTo>
                  <a:pt x="1757955" y="1054100"/>
                </a:lnTo>
                <a:lnTo>
                  <a:pt x="1749747" y="1003300"/>
                </a:lnTo>
                <a:lnTo>
                  <a:pt x="1744261" y="977900"/>
                </a:lnTo>
                <a:lnTo>
                  <a:pt x="1744425" y="965200"/>
                </a:lnTo>
                <a:lnTo>
                  <a:pt x="1748787" y="939800"/>
                </a:lnTo>
                <a:lnTo>
                  <a:pt x="1755894" y="927100"/>
                </a:lnTo>
                <a:lnTo>
                  <a:pt x="1765365" y="901700"/>
                </a:lnTo>
                <a:lnTo>
                  <a:pt x="1675027" y="901700"/>
                </a:lnTo>
                <a:lnTo>
                  <a:pt x="1665074" y="889000"/>
                </a:lnTo>
                <a:lnTo>
                  <a:pt x="1656090" y="889000"/>
                </a:lnTo>
                <a:lnTo>
                  <a:pt x="1647822" y="876300"/>
                </a:lnTo>
                <a:lnTo>
                  <a:pt x="1640012" y="863600"/>
                </a:lnTo>
                <a:lnTo>
                  <a:pt x="1603497" y="838200"/>
                </a:lnTo>
                <a:lnTo>
                  <a:pt x="1347808" y="571500"/>
                </a:lnTo>
                <a:lnTo>
                  <a:pt x="1311127" y="546100"/>
                </a:lnTo>
                <a:lnTo>
                  <a:pt x="1274373" y="508000"/>
                </a:lnTo>
                <a:close/>
              </a:path>
              <a:path w="2080895" h="1638300">
                <a:moveTo>
                  <a:pt x="683191" y="952500"/>
                </a:moveTo>
                <a:lnTo>
                  <a:pt x="577469" y="952500"/>
                </a:lnTo>
                <a:lnTo>
                  <a:pt x="589384" y="965200"/>
                </a:lnTo>
                <a:lnTo>
                  <a:pt x="599062" y="977900"/>
                </a:lnTo>
                <a:lnTo>
                  <a:pt x="606821" y="990600"/>
                </a:lnTo>
                <a:lnTo>
                  <a:pt x="697696" y="990600"/>
                </a:lnTo>
                <a:lnTo>
                  <a:pt x="683191" y="952500"/>
                </a:lnTo>
                <a:close/>
              </a:path>
              <a:path w="2080895" h="1638300">
                <a:moveTo>
                  <a:pt x="542113" y="863600"/>
                </a:moveTo>
                <a:lnTo>
                  <a:pt x="498861" y="876300"/>
                </a:lnTo>
                <a:lnTo>
                  <a:pt x="454143" y="901700"/>
                </a:lnTo>
                <a:lnTo>
                  <a:pt x="635912" y="901700"/>
                </a:lnTo>
                <a:lnTo>
                  <a:pt x="619801" y="889000"/>
                </a:lnTo>
                <a:lnTo>
                  <a:pt x="582795" y="876300"/>
                </a:lnTo>
                <a:lnTo>
                  <a:pt x="542113" y="863600"/>
                </a:lnTo>
                <a:close/>
              </a:path>
              <a:path w="2080895" h="1638300">
                <a:moveTo>
                  <a:pt x="1545878" y="228600"/>
                </a:moveTo>
                <a:lnTo>
                  <a:pt x="1409354" y="228600"/>
                </a:lnTo>
                <a:lnTo>
                  <a:pt x="1446837" y="254000"/>
                </a:lnTo>
                <a:lnTo>
                  <a:pt x="1480444" y="279400"/>
                </a:lnTo>
                <a:lnTo>
                  <a:pt x="1511440" y="317500"/>
                </a:lnTo>
                <a:lnTo>
                  <a:pt x="1541000" y="355600"/>
                </a:lnTo>
                <a:lnTo>
                  <a:pt x="1571440" y="406400"/>
                </a:lnTo>
                <a:lnTo>
                  <a:pt x="1602600" y="444500"/>
                </a:lnTo>
                <a:lnTo>
                  <a:pt x="1634316" y="482600"/>
                </a:lnTo>
                <a:lnTo>
                  <a:pt x="1763506" y="635000"/>
                </a:lnTo>
                <a:lnTo>
                  <a:pt x="1774055" y="660400"/>
                </a:lnTo>
                <a:lnTo>
                  <a:pt x="1778294" y="673100"/>
                </a:lnTo>
                <a:lnTo>
                  <a:pt x="1776717" y="685800"/>
                </a:lnTo>
                <a:lnTo>
                  <a:pt x="1769820" y="711200"/>
                </a:lnTo>
                <a:lnTo>
                  <a:pt x="1745994" y="749300"/>
                </a:lnTo>
                <a:lnTo>
                  <a:pt x="1699100" y="850900"/>
                </a:lnTo>
                <a:lnTo>
                  <a:pt x="1675027" y="901700"/>
                </a:lnTo>
                <a:lnTo>
                  <a:pt x="1765365" y="901700"/>
                </a:lnTo>
                <a:lnTo>
                  <a:pt x="1774835" y="876300"/>
                </a:lnTo>
                <a:lnTo>
                  <a:pt x="1795917" y="825500"/>
                </a:lnTo>
                <a:lnTo>
                  <a:pt x="1819219" y="787400"/>
                </a:lnTo>
                <a:lnTo>
                  <a:pt x="1844823" y="736600"/>
                </a:lnTo>
                <a:lnTo>
                  <a:pt x="1872809" y="698500"/>
                </a:lnTo>
                <a:lnTo>
                  <a:pt x="1903258" y="660400"/>
                </a:lnTo>
                <a:lnTo>
                  <a:pt x="1936252" y="622300"/>
                </a:lnTo>
                <a:lnTo>
                  <a:pt x="1954062" y="609600"/>
                </a:lnTo>
                <a:lnTo>
                  <a:pt x="1839158" y="609600"/>
                </a:lnTo>
                <a:lnTo>
                  <a:pt x="1545878" y="228600"/>
                </a:lnTo>
                <a:close/>
              </a:path>
              <a:path w="2080895" h="1638300">
                <a:moveTo>
                  <a:pt x="1089210" y="241300"/>
                </a:moveTo>
                <a:lnTo>
                  <a:pt x="710920" y="241300"/>
                </a:lnTo>
                <a:lnTo>
                  <a:pt x="729725" y="254000"/>
                </a:lnTo>
                <a:lnTo>
                  <a:pt x="770421" y="254000"/>
                </a:lnTo>
                <a:lnTo>
                  <a:pt x="792530" y="266700"/>
                </a:lnTo>
                <a:lnTo>
                  <a:pt x="787190" y="279400"/>
                </a:lnTo>
                <a:lnTo>
                  <a:pt x="782398" y="279400"/>
                </a:lnTo>
                <a:lnTo>
                  <a:pt x="777848" y="292100"/>
                </a:lnTo>
                <a:lnTo>
                  <a:pt x="773233" y="304800"/>
                </a:lnTo>
                <a:lnTo>
                  <a:pt x="746491" y="355600"/>
                </a:lnTo>
                <a:lnTo>
                  <a:pt x="719642" y="393700"/>
                </a:lnTo>
                <a:lnTo>
                  <a:pt x="692835" y="444500"/>
                </a:lnTo>
                <a:lnTo>
                  <a:pt x="666217" y="495300"/>
                </a:lnTo>
                <a:lnTo>
                  <a:pt x="639938" y="533400"/>
                </a:lnTo>
                <a:lnTo>
                  <a:pt x="622957" y="584200"/>
                </a:lnTo>
                <a:lnTo>
                  <a:pt x="620728" y="635000"/>
                </a:lnTo>
                <a:lnTo>
                  <a:pt x="632401" y="673100"/>
                </a:lnTo>
                <a:lnTo>
                  <a:pt x="657129" y="711200"/>
                </a:lnTo>
                <a:lnTo>
                  <a:pt x="694062" y="736600"/>
                </a:lnTo>
                <a:lnTo>
                  <a:pt x="780915" y="762000"/>
                </a:lnTo>
                <a:lnTo>
                  <a:pt x="822659" y="749300"/>
                </a:lnTo>
                <a:lnTo>
                  <a:pt x="859899" y="723900"/>
                </a:lnTo>
                <a:lnTo>
                  <a:pt x="890098" y="685800"/>
                </a:lnTo>
                <a:lnTo>
                  <a:pt x="897177" y="673100"/>
                </a:lnTo>
                <a:lnTo>
                  <a:pt x="733757" y="673100"/>
                </a:lnTo>
                <a:lnTo>
                  <a:pt x="713598" y="647700"/>
                </a:lnTo>
                <a:lnTo>
                  <a:pt x="703398" y="622300"/>
                </a:lnTo>
                <a:lnTo>
                  <a:pt x="703629" y="596900"/>
                </a:lnTo>
                <a:lnTo>
                  <a:pt x="714763" y="571500"/>
                </a:lnTo>
                <a:lnTo>
                  <a:pt x="741654" y="520700"/>
                </a:lnTo>
                <a:lnTo>
                  <a:pt x="768681" y="482600"/>
                </a:lnTo>
                <a:lnTo>
                  <a:pt x="795907" y="431800"/>
                </a:lnTo>
                <a:lnTo>
                  <a:pt x="823399" y="381000"/>
                </a:lnTo>
                <a:lnTo>
                  <a:pt x="851220" y="330200"/>
                </a:lnTo>
                <a:lnTo>
                  <a:pt x="857961" y="330200"/>
                </a:lnTo>
                <a:lnTo>
                  <a:pt x="866819" y="317500"/>
                </a:lnTo>
                <a:lnTo>
                  <a:pt x="876905" y="304800"/>
                </a:lnTo>
                <a:lnTo>
                  <a:pt x="887334" y="304800"/>
                </a:lnTo>
                <a:lnTo>
                  <a:pt x="987952" y="279400"/>
                </a:lnTo>
                <a:lnTo>
                  <a:pt x="1038436" y="254000"/>
                </a:lnTo>
                <a:lnTo>
                  <a:pt x="1089210" y="241300"/>
                </a:lnTo>
                <a:close/>
              </a:path>
              <a:path w="2080895" h="1638300">
                <a:moveTo>
                  <a:pt x="1032221" y="419100"/>
                </a:moveTo>
                <a:lnTo>
                  <a:pt x="965519" y="419100"/>
                </a:lnTo>
                <a:lnTo>
                  <a:pt x="948922" y="431800"/>
                </a:lnTo>
                <a:lnTo>
                  <a:pt x="935245" y="444500"/>
                </a:lnTo>
                <a:lnTo>
                  <a:pt x="923814" y="457200"/>
                </a:lnTo>
                <a:lnTo>
                  <a:pt x="899425" y="495300"/>
                </a:lnTo>
                <a:lnTo>
                  <a:pt x="874528" y="546100"/>
                </a:lnTo>
                <a:lnTo>
                  <a:pt x="849316" y="584200"/>
                </a:lnTo>
                <a:lnTo>
                  <a:pt x="823985" y="635000"/>
                </a:lnTo>
                <a:lnTo>
                  <a:pt x="804635" y="660400"/>
                </a:lnTo>
                <a:lnTo>
                  <a:pt x="782645" y="673100"/>
                </a:lnTo>
                <a:lnTo>
                  <a:pt x="897177" y="673100"/>
                </a:lnTo>
                <a:lnTo>
                  <a:pt x="911333" y="647700"/>
                </a:lnTo>
                <a:lnTo>
                  <a:pt x="932266" y="609600"/>
                </a:lnTo>
                <a:lnTo>
                  <a:pt x="952485" y="571500"/>
                </a:lnTo>
                <a:lnTo>
                  <a:pt x="971582" y="533400"/>
                </a:lnTo>
                <a:lnTo>
                  <a:pt x="982951" y="520700"/>
                </a:lnTo>
                <a:lnTo>
                  <a:pt x="996419" y="508000"/>
                </a:lnTo>
                <a:lnTo>
                  <a:pt x="1274373" y="508000"/>
                </a:lnTo>
                <a:lnTo>
                  <a:pt x="1237532" y="469900"/>
                </a:lnTo>
                <a:lnTo>
                  <a:pt x="1223499" y="457200"/>
                </a:lnTo>
                <a:lnTo>
                  <a:pt x="1207039" y="444500"/>
                </a:lnTo>
                <a:lnTo>
                  <a:pt x="1189342" y="444500"/>
                </a:lnTo>
                <a:lnTo>
                  <a:pt x="1171597" y="431800"/>
                </a:lnTo>
                <a:lnTo>
                  <a:pt x="1078790" y="431800"/>
                </a:lnTo>
                <a:lnTo>
                  <a:pt x="1032221" y="419100"/>
                </a:lnTo>
                <a:close/>
              </a:path>
              <a:path w="2080895" h="1638300">
                <a:moveTo>
                  <a:pt x="579387" y="88900"/>
                </a:moveTo>
                <a:lnTo>
                  <a:pt x="434656" y="88900"/>
                </a:lnTo>
                <a:lnTo>
                  <a:pt x="599039" y="190500"/>
                </a:lnTo>
                <a:lnTo>
                  <a:pt x="241092" y="635000"/>
                </a:lnTo>
                <a:lnTo>
                  <a:pt x="341913" y="635000"/>
                </a:lnTo>
                <a:lnTo>
                  <a:pt x="374925" y="596900"/>
                </a:lnTo>
                <a:lnTo>
                  <a:pt x="400521" y="571500"/>
                </a:lnTo>
                <a:lnTo>
                  <a:pt x="618988" y="304800"/>
                </a:lnTo>
                <a:lnTo>
                  <a:pt x="649906" y="266700"/>
                </a:lnTo>
                <a:lnTo>
                  <a:pt x="662815" y="254000"/>
                </a:lnTo>
                <a:lnTo>
                  <a:pt x="676345" y="241300"/>
                </a:lnTo>
                <a:lnTo>
                  <a:pt x="1089210" y="241300"/>
                </a:lnTo>
                <a:lnTo>
                  <a:pt x="1140405" y="228600"/>
                </a:lnTo>
                <a:lnTo>
                  <a:pt x="1545878" y="228600"/>
                </a:lnTo>
                <a:lnTo>
                  <a:pt x="1526326" y="203200"/>
                </a:lnTo>
                <a:lnTo>
                  <a:pt x="891082" y="203200"/>
                </a:lnTo>
                <a:lnTo>
                  <a:pt x="693715" y="152400"/>
                </a:lnTo>
                <a:lnTo>
                  <a:pt x="646929" y="127000"/>
                </a:lnTo>
                <a:lnTo>
                  <a:pt x="601429" y="101600"/>
                </a:lnTo>
                <a:lnTo>
                  <a:pt x="579387" y="88900"/>
                </a:lnTo>
                <a:close/>
              </a:path>
              <a:path w="2080895" h="1638300">
                <a:moveTo>
                  <a:pt x="1782981" y="88900"/>
                </a:moveTo>
                <a:lnTo>
                  <a:pt x="1681100" y="88900"/>
                </a:lnTo>
                <a:lnTo>
                  <a:pt x="1982819" y="482600"/>
                </a:lnTo>
                <a:lnTo>
                  <a:pt x="1839158" y="609600"/>
                </a:lnTo>
                <a:lnTo>
                  <a:pt x="1954062" y="609600"/>
                </a:lnTo>
                <a:lnTo>
                  <a:pt x="1971871" y="596900"/>
                </a:lnTo>
                <a:lnTo>
                  <a:pt x="2010197" y="558800"/>
                </a:lnTo>
                <a:lnTo>
                  <a:pt x="2051309" y="533400"/>
                </a:lnTo>
                <a:lnTo>
                  <a:pt x="2072624" y="508000"/>
                </a:lnTo>
                <a:lnTo>
                  <a:pt x="2080517" y="495300"/>
                </a:lnTo>
                <a:lnTo>
                  <a:pt x="2076011" y="469900"/>
                </a:lnTo>
                <a:lnTo>
                  <a:pt x="2060125" y="444500"/>
                </a:lnTo>
                <a:lnTo>
                  <a:pt x="1782981" y="88900"/>
                </a:lnTo>
                <a:close/>
              </a:path>
              <a:path w="2080895" h="1638300">
                <a:moveTo>
                  <a:pt x="1697088" y="0"/>
                </a:moveTo>
                <a:lnTo>
                  <a:pt x="1676780" y="0"/>
                </a:lnTo>
                <a:lnTo>
                  <a:pt x="1654127" y="12700"/>
                </a:lnTo>
                <a:lnTo>
                  <a:pt x="1565731" y="63500"/>
                </a:lnTo>
                <a:lnTo>
                  <a:pt x="1521035" y="101600"/>
                </a:lnTo>
                <a:lnTo>
                  <a:pt x="1475818" y="127000"/>
                </a:lnTo>
                <a:lnTo>
                  <a:pt x="1459271" y="127000"/>
                </a:lnTo>
                <a:lnTo>
                  <a:pt x="1441377" y="139700"/>
                </a:lnTo>
                <a:lnTo>
                  <a:pt x="1257515" y="139700"/>
                </a:lnTo>
                <a:lnTo>
                  <a:pt x="1208723" y="152400"/>
                </a:lnTo>
                <a:lnTo>
                  <a:pt x="1111885" y="152400"/>
                </a:lnTo>
                <a:lnTo>
                  <a:pt x="969352" y="190500"/>
                </a:lnTo>
                <a:lnTo>
                  <a:pt x="960845" y="203200"/>
                </a:lnTo>
                <a:lnTo>
                  <a:pt x="1526326" y="203200"/>
                </a:lnTo>
                <a:lnTo>
                  <a:pt x="1516550" y="190500"/>
                </a:lnTo>
                <a:lnTo>
                  <a:pt x="1681100" y="88900"/>
                </a:lnTo>
                <a:lnTo>
                  <a:pt x="1782981" y="88900"/>
                </a:lnTo>
                <a:lnTo>
                  <a:pt x="1733695" y="25400"/>
                </a:lnTo>
                <a:lnTo>
                  <a:pt x="1715807" y="12700"/>
                </a:lnTo>
                <a:lnTo>
                  <a:pt x="1697088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552965" y="2081563"/>
            <a:ext cx="354330" cy="364490"/>
          </a:xfrm>
          <a:custGeom>
            <a:avLst/>
            <a:gdLst/>
            <a:ahLst/>
            <a:cxnLst/>
            <a:rect l="l" t="t" r="r" b="b"/>
            <a:pathLst>
              <a:path w="354329" h="364489">
                <a:moveTo>
                  <a:pt x="45243" y="0"/>
                </a:moveTo>
                <a:lnTo>
                  <a:pt x="29032" y="1368"/>
                </a:lnTo>
                <a:lnTo>
                  <a:pt x="12673" y="12440"/>
                </a:lnTo>
                <a:lnTo>
                  <a:pt x="1796" y="28629"/>
                </a:lnTo>
                <a:lnTo>
                  <a:pt x="0" y="44842"/>
                </a:lnTo>
                <a:lnTo>
                  <a:pt x="5925" y="60781"/>
                </a:lnTo>
                <a:lnTo>
                  <a:pt x="284853" y="342064"/>
                </a:lnTo>
                <a:lnTo>
                  <a:pt x="311156" y="358410"/>
                </a:lnTo>
                <a:lnTo>
                  <a:pt x="322151" y="364430"/>
                </a:lnTo>
                <a:lnTo>
                  <a:pt x="331899" y="357048"/>
                </a:lnTo>
                <a:lnTo>
                  <a:pt x="341772" y="350090"/>
                </a:lnTo>
                <a:lnTo>
                  <a:pt x="349664" y="343132"/>
                </a:lnTo>
                <a:lnTo>
                  <a:pt x="353469" y="335750"/>
                </a:lnTo>
                <a:lnTo>
                  <a:pt x="354011" y="322733"/>
                </a:lnTo>
                <a:lnTo>
                  <a:pt x="352271" y="308930"/>
                </a:lnTo>
                <a:lnTo>
                  <a:pt x="304017" y="247433"/>
                </a:lnTo>
                <a:lnTo>
                  <a:pt x="228385" y="170913"/>
                </a:lnTo>
                <a:lnTo>
                  <a:pt x="76148" y="18807"/>
                </a:lnTo>
                <a:lnTo>
                  <a:pt x="61038" y="6443"/>
                </a:lnTo>
                <a:lnTo>
                  <a:pt x="45243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271694" y="2082063"/>
            <a:ext cx="358140" cy="358775"/>
          </a:xfrm>
          <a:custGeom>
            <a:avLst/>
            <a:gdLst/>
            <a:ahLst/>
            <a:cxnLst/>
            <a:rect l="l" t="t" r="r" b="b"/>
            <a:pathLst>
              <a:path w="358140" h="358775">
                <a:moveTo>
                  <a:pt x="327394" y="0"/>
                </a:moveTo>
                <a:lnTo>
                  <a:pt x="309687" y="471"/>
                </a:lnTo>
                <a:lnTo>
                  <a:pt x="292938" y="9718"/>
                </a:lnTo>
                <a:lnTo>
                  <a:pt x="277039" y="24033"/>
                </a:lnTo>
                <a:lnTo>
                  <a:pt x="39527" y="261837"/>
                </a:lnTo>
                <a:lnTo>
                  <a:pt x="22116" y="278936"/>
                </a:lnTo>
                <a:lnTo>
                  <a:pt x="13932" y="287871"/>
                </a:lnTo>
                <a:lnTo>
                  <a:pt x="6754" y="297449"/>
                </a:lnTo>
                <a:lnTo>
                  <a:pt x="0" y="318362"/>
                </a:lnTo>
                <a:lnTo>
                  <a:pt x="5455" y="337891"/>
                </a:lnTo>
                <a:lnTo>
                  <a:pt x="21858" y="352503"/>
                </a:lnTo>
                <a:lnTo>
                  <a:pt x="47946" y="358662"/>
                </a:lnTo>
                <a:lnTo>
                  <a:pt x="54328" y="354648"/>
                </a:lnTo>
                <a:lnTo>
                  <a:pt x="62504" y="349617"/>
                </a:lnTo>
                <a:lnTo>
                  <a:pt x="335257" y="81571"/>
                </a:lnTo>
                <a:lnTo>
                  <a:pt x="358091" y="48299"/>
                </a:lnTo>
                <a:lnTo>
                  <a:pt x="358015" y="30532"/>
                </a:lnTo>
                <a:lnTo>
                  <a:pt x="346167" y="12013"/>
                </a:lnTo>
                <a:lnTo>
                  <a:pt x="327394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051061" y="2130485"/>
            <a:ext cx="81915" cy="309880"/>
          </a:xfrm>
          <a:custGeom>
            <a:avLst/>
            <a:gdLst/>
            <a:ahLst/>
            <a:cxnLst/>
            <a:rect l="l" t="t" r="r" b="b"/>
            <a:pathLst>
              <a:path w="81915" h="309880">
                <a:moveTo>
                  <a:pt x="39401" y="0"/>
                </a:moveTo>
                <a:lnTo>
                  <a:pt x="2325" y="28219"/>
                </a:lnTo>
                <a:lnTo>
                  <a:pt x="0" y="261730"/>
                </a:lnTo>
                <a:lnTo>
                  <a:pt x="2249" y="281350"/>
                </a:lnTo>
                <a:lnTo>
                  <a:pt x="9550" y="296565"/>
                </a:lnTo>
                <a:lnTo>
                  <a:pt x="22595" y="306297"/>
                </a:lnTo>
                <a:lnTo>
                  <a:pt x="42072" y="309467"/>
                </a:lnTo>
                <a:lnTo>
                  <a:pt x="60149" y="305731"/>
                </a:lnTo>
                <a:lnTo>
                  <a:pt x="72370" y="296078"/>
                </a:lnTo>
                <a:lnTo>
                  <a:pt x="79285" y="281523"/>
                </a:lnTo>
                <a:lnTo>
                  <a:pt x="81442" y="263080"/>
                </a:lnTo>
                <a:lnTo>
                  <a:pt x="81494" y="48176"/>
                </a:lnTo>
                <a:lnTo>
                  <a:pt x="79142" y="28462"/>
                </a:lnTo>
                <a:lnTo>
                  <a:pt x="71611" y="13093"/>
                </a:lnTo>
                <a:lnTo>
                  <a:pt x="58499" y="3222"/>
                </a:lnTo>
                <a:lnTo>
                  <a:pt x="39401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1054284" y="1969297"/>
            <a:ext cx="84520" cy="75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111253" y="4485859"/>
            <a:ext cx="3897629" cy="530225"/>
          </a:xfrm>
          <a:custGeom>
            <a:avLst/>
            <a:gdLst/>
            <a:ahLst/>
            <a:cxnLst/>
            <a:rect l="l" t="t" r="r" b="b"/>
            <a:pathLst>
              <a:path w="3897630" h="530225">
                <a:moveTo>
                  <a:pt x="3632119" y="0"/>
                </a:moveTo>
                <a:lnTo>
                  <a:pt x="265101" y="0"/>
                </a:lnTo>
                <a:lnTo>
                  <a:pt x="217448" y="4271"/>
                </a:lnTo>
                <a:lnTo>
                  <a:pt x="172598" y="16585"/>
                </a:lnTo>
                <a:lnTo>
                  <a:pt x="131298" y="36193"/>
                </a:lnTo>
                <a:lnTo>
                  <a:pt x="94299" y="62347"/>
                </a:lnTo>
                <a:lnTo>
                  <a:pt x="62347" y="94299"/>
                </a:lnTo>
                <a:lnTo>
                  <a:pt x="36193" y="131298"/>
                </a:lnTo>
                <a:lnTo>
                  <a:pt x="16585" y="172598"/>
                </a:lnTo>
                <a:lnTo>
                  <a:pt x="4271" y="217448"/>
                </a:lnTo>
                <a:lnTo>
                  <a:pt x="0" y="265101"/>
                </a:lnTo>
                <a:lnTo>
                  <a:pt x="4271" y="312754"/>
                </a:lnTo>
                <a:lnTo>
                  <a:pt x="16585" y="357605"/>
                </a:lnTo>
                <a:lnTo>
                  <a:pt x="36193" y="398905"/>
                </a:lnTo>
                <a:lnTo>
                  <a:pt x="62347" y="435904"/>
                </a:lnTo>
                <a:lnTo>
                  <a:pt x="94299" y="467855"/>
                </a:lnTo>
                <a:lnTo>
                  <a:pt x="131298" y="494010"/>
                </a:lnTo>
                <a:lnTo>
                  <a:pt x="172598" y="513618"/>
                </a:lnTo>
                <a:lnTo>
                  <a:pt x="217448" y="525932"/>
                </a:lnTo>
                <a:lnTo>
                  <a:pt x="265101" y="530203"/>
                </a:lnTo>
                <a:lnTo>
                  <a:pt x="3632119" y="530203"/>
                </a:lnTo>
                <a:lnTo>
                  <a:pt x="3679772" y="525932"/>
                </a:lnTo>
                <a:lnTo>
                  <a:pt x="3724623" y="513618"/>
                </a:lnTo>
                <a:lnTo>
                  <a:pt x="3765922" y="494010"/>
                </a:lnTo>
                <a:lnTo>
                  <a:pt x="3802922" y="467855"/>
                </a:lnTo>
                <a:lnTo>
                  <a:pt x="3834873" y="435904"/>
                </a:lnTo>
                <a:lnTo>
                  <a:pt x="3861028" y="398905"/>
                </a:lnTo>
                <a:lnTo>
                  <a:pt x="3880636" y="357605"/>
                </a:lnTo>
                <a:lnTo>
                  <a:pt x="3892950" y="312754"/>
                </a:lnTo>
                <a:lnTo>
                  <a:pt x="3897221" y="265101"/>
                </a:lnTo>
                <a:lnTo>
                  <a:pt x="3892950" y="217448"/>
                </a:lnTo>
                <a:lnTo>
                  <a:pt x="3880636" y="172598"/>
                </a:lnTo>
                <a:lnTo>
                  <a:pt x="3861028" y="131298"/>
                </a:lnTo>
                <a:lnTo>
                  <a:pt x="3834873" y="94299"/>
                </a:lnTo>
                <a:lnTo>
                  <a:pt x="3802922" y="62347"/>
                </a:lnTo>
                <a:lnTo>
                  <a:pt x="3765922" y="36193"/>
                </a:lnTo>
                <a:lnTo>
                  <a:pt x="3724623" y="16585"/>
                </a:lnTo>
                <a:lnTo>
                  <a:pt x="3679772" y="4271"/>
                </a:lnTo>
                <a:lnTo>
                  <a:pt x="3632119" y="0"/>
                </a:lnTo>
                <a:close/>
              </a:path>
            </a:pathLst>
          </a:custGeom>
          <a:solidFill>
            <a:srgbClr val="95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4357354" y="4617245"/>
            <a:ext cx="318770" cy="331470"/>
          </a:xfrm>
          <a:custGeom>
            <a:avLst/>
            <a:gdLst/>
            <a:ahLst/>
            <a:cxnLst/>
            <a:rect l="l" t="t" r="r" b="b"/>
            <a:pathLst>
              <a:path w="318769" h="331470">
                <a:moveTo>
                  <a:pt x="257295" y="243255"/>
                </a:moveTo>
                <a:lnTo>
                  <a:pt x="209026" y="243255"/>
                </a:lnTo>
                <a:lnTo>
                  <a:pt x="209905" y="244198"/>
                </a:lnTo>
                <a:lnTo>
                  <a:pt x="210691" y="245077"/>
                </a:lnTo>
                <a:lnTo>
                  <a:pt x="287798" y="325295"/>
                </a:lnTo>
                <a:lnTo>
                  <a:pt x="291756" y="329315"/>
                </a:lnTo>
                <a:lnTo>
                  <a:pt x="297421" y="331043"/>
                </a:lnTo>
                <a:lnTo>
                  <a:pt x="303882" y="331043"/>
                </a:lnTo>
                <a:lnTo>
                  <a:pt x="307023" y="329263"/>
                </a:lnTo>
                <a:lnTo>
                  <a:pt x="310688" y="328027"/>
                </a:lnTo>
                <a:lnTo>
                  <a:pt x="313180" y="325598"/>
                </a:lnTo>
                <a:lnTo>
                  <a:pt x="317110" y="319804"/>
                </a:lnTo>
                <a:lnTo>
                  <a:pt x="318194" y="313275"/>
                </a:lnTo>
                <a:lnTo>
                  <a:pt x="316512" y="306575"/>
                </a:lnTo>
                <a:lnTo>
                  <a:pt x="312143" y="300269"/>
                </a:lnTo>
                <a:lnTo>
                  <a:pt x="257295" y="243255"/>
                </a:lnTo>
                <a:close/>
              </a:path>
              <a:path w="318769" h="331470">
                <a:moveTo>
                  <a:pt x="132942" y="0"/>
                </a:moveTo>
                <a:lnTo>
                  <a:pt x="88154" y="7571"/>
                </a:lnTo>
                <a:lnTo>
                  <a:pt x="47146" y="31000"/>
                </a:lnTo>
                <a:lnTo>
                  <a:pt x="15378" y="69121"/>
                </a:lnTo>
                <a:lnTo>
                  <a:pt x="0" y="114313"/>
                </a:lnTo>
                <a:lnTo>
                  <a:pt x="1684" y="161980"/>
                </a:lnTo>
                <a:lnTo>
                  <a:pt x="21105" y="207529"/>
                </a:lnTo>
                <a:lnTo>
                  <a:pt x="52410" y="240992"/>
                </a:lnTo>
                <a:lnTo>
                  <a:pt x="93406" y="261412"/>
                </a:lnTo>
                <a:lnTo>
                  <a:pt x="123789" y="267081"/>
                </a:lnTo>
                <a:lnTo>
                  <a:pt x="153191" y="265829"/>
                </a:lnTo>
                <a:lnTo>
                  <a:pt x="181606" y="257829"/>
                </a:lnTo>
                <a:lnTo>
                  <a:pt x="209026" y="243255"/>
                </a:lnTo>
                <a:lnTo>
                  <a:pt x="257295" y="243255"/>
                </a:lnTo>
                <a:lnTo>
                  <a:pt x="246879" y="232428"/>
                </a:lnTo>
                <a:lnTo>
                  <a:pt x="132442" y="232428"/>
                </a:lnTo>
                <a:lnTo>
                  <a:pt x="94136" y="224775"/>
                </a:lnTo>
                <a:lnTo>
                  <a:pt x="62676" y="203534"/>
                </a:lnTo>
                <a:lnTo>
                  <a:pt x="41395" y="172036"/>
                </a:lnTo>
                <a:lnTo>
                  <a:pt x="33628" y="133615"/>
                </a:lnTo>
                <a:lnTo>
                  <a:pt x="41474" y="95244"/>
                </a:lnTo>
                <a:lnTo>
                  <a:pt x="62676" y="63889"/>
                </a:lnTo>
                <a:lnTo>
                  <a:pt x="94033" y="42743"/>
                </a:lnTo>
                <a:lnTo>
                  <a:pt x="132348" y="35000"/>
                </a:lnTo>
                <a:lnTo>
                  <a:pt x="221811" y="35000"/>
                </a:lnTo>
                <a:lnTo>
                  <a:pt x="217999" y="31377"/>
                </a:lnTo>
                <a:lnTo>
                  <a:pt x="177545" y="8022"/>
                </a:lnTo>
                <a:lnTo>
                  <a:pt x="132942" y="0"/>
                </a:lnTo>
                <a:close/>
              </a:path>
              <a:path w="318769" h="331470">
                <a:moveTo>
                  <a:pt x="221811" y="35000"/>
                </a:moveTo>
                <a:lnTo>
                  <a:pt x="132348" y="35000"/>
                </a:lnTo>
                <a:lnTo>
                  <a:pt x="170681" y="42785"/>
                </a:lnTo>
                <a:lnTo>
                  <a:pt x="202026" y="63952"/>
                </a:lnTo>
                <a:lnTo>
                  <a:pt x="223193" y="95312"/>
                </a:lnTo>
                <a:lnTo>
                  <a:pt x="230994" y="133677"/>
                </a:lnTo>
                <a:lnTo>
                  <a:pt x="223306" y="171985"/>
                </a:lnTo>
                <a:lnTo>
                  <a:pt x="202234" y="203302"/>
                </a:lnTo>
                <a:lnTo>
                  <a:pt x="170904" y="224495"/>
                </a:lnTo>
                <a:lnTo>
                  <a:pt x="132442" y="232428"/>
                </a:lnTo>
                <a:lnTo>
                  <a:pt x="246879" y="232428"/>
                </a:lnTo>
                <a:lnTo>
                  <a:pt x="237632" y="222816"/>
                </a:lnTo>
                <a:lnTo>
                  <a:pt x="234564" y="219560"/>
                </a:lnTo>
                <a:lnTo>
                  <a:pt x="245039" y="205253"/>
                </a:lnTo>
                <a:lnTo>
                  <a:pt x="253426" y="190016"/>
                </a:lnTo>
                <a:lnTo>
                  <a:pt x="259707" y="173836"/>
                </a:lnTo>
                <a:lnTo>
                  <a:pt x="263862" y="156703"/>
                </a:lnTo>
                <a:lnTo>
                  <a:pt x="265801" y="139240"/>
                </a:lnTo>
                <a:lnTo>
                  <a:pt x="265469" y="121957"/>
                </a:lnTo>
                <a:lnTo>
                  <a:pt x="250710" y="71901"/>
                </a:lnTo>
                <a:lnTo>
                  <a:pt x="230790" y="43535"/>
                </a:lnTo>
                <a:lnTo>
                  <a:pt x="221811" y="35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14792672" y="4520297"/>
            <a:ext cx="2983865" cy="4502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1" dirty="0">
                <a:solidFill>
                  <a:srgbClr val="FFFFFF"/>
                </a:solidFill>
                <a:latin typeface="Gilroy"/>
                <a:cs typeface="Gilroy"/>
              </a:rPr>
              <a:t>conﬁdence.net.ua</a:t>
            </a:r>
            <a:endParaRPr sz="2750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35294" y="3155749"/>
            <a:ext cx="156908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-114" dirty="0">
                <a:solidFill>
                  <a:srgbClr val="92BB1F"/>
                </a:solidFill>
                <a:latin typeface="Gilroy"/>
                <a:cs typeface="Gilroy"/>
              </a:rPr>
              <a:t>69</a:t>
            </a:r>
            <a:r>
              <a:rPr sz="4100" b="1" spc="-215" dirty="0">
                <a:solidFill>
                  <a:srgbClr val="92BB1F"/>
                </a:solidFill>
                <a:latin typeface="Gilroy"/>
                <a:cs typeface="Gilroy"/>
              </a:rPr>
              <a:t> </a:t>
            </a:r>
            <a:r>
              <a:rPr sz="3550" b="1" spc="10" dirty="0">
                <a:solidFill>
                  <a:srgbClr val="525251"/>
                </a:solidFill>
                <a:latin typeface="Gilroy"/>
                <a:cs typeface="Gilroy"/>
              </a:rPr>
              <a:t>осіб</a:t>
            </a:r>
            <a:endParaRPr sz="3550">
              <a:latin typeface="Gilroy"/>
              <a:cs typeface="Gilro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35294" y="4957719"/>
            <a:ext cx="3926840" cy="118554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 indent="-635">
              <a:lnSpc>
                <a:spcPts val="4300"/>
              </a:lnSpc>
              <a:spcBef>
                <a:spcPts val="780"/>
              </a:spcBef>
            </a:pPr>
            <a:r>
              <a:rPr sz="4100" b="1" spc="-15" dirty="0">
                <a:solidFill>
                  <a:srgbClr val="92BB1F"/>
                </a:solidFill>
                <a:latin typeface="Gilroy"/>
                <a:cs typeface="Gilroy"/>
              </a:rPr>
              <a:t>90% </a:t>
            </a:r>
            <a:r>
              <a:rPr sz="3550" b="1" spc="20" dirty="0">
                <a:solidFill>
                  <a:srgbClr val="525251"/>
                </a:solidFill>
                <a:latin typeface="Montserrat"/>
                <a:cs typeface="Montserrat"/>
              </a:rPr>
              <a:t>‒</a:t>
            </a:r>
            <a:r>
              <a:rPr sz="3550" b="1" spc="-275" dirty="0">
                <a:solidFill>
                  <a:srgbClr val="525251"/>
                </a:solidFill>
                <a:latin typeface="Montserrat"/>
                <a:cs typeface="Montserrat"/>
              </a:rPr>
              <a:t> </a:t>
            </a:r>
            <a:r>
              <a:rPr sz="3550" b="1" spc="-25" dirty="0">
                <a:solidFill>
                  <a:srgbClr val="525251"/>
                </a:solidFill>
                <a:latin typeface="Gilroy"/>
                <a:cs typeface="Gilroy"/>
              </a:rPr>
              <a:t>психологи,  </a:t>
            </a:r>
            <a:r>
              <a:rPr sz="3550" b="1" spc="-10" dirty="0">
                <a:solidFill>
                  <a:srgbClr val="525251"/>
                </a:solidFill>
                <a:latin typeface="Gilroy"/>
                <a:cs typeface="Gilroy"/>
              </a:rPr>
              <a:t>психотерапевти</a:t>
            </a:r>
            <a:endParaRPr sz="3550" dirty="0">
              <a:latin typeface="Gilroy"/>
              <a:cs typeface="Gilro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35250" y="6901453"/>
            <a:ext cx="4338320" cy="118554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780"/>
              </a:spcBef>
            </a:pPr>
            <a:r>
              <a:rPr sz="4100" b="1" spc="-45" dirty="0">
                <a:solidFill>
                  <a:srgbClr val="92BB1F"/>
                </a:solidFill>
                <a:latin typeface="Gilroy"/>
                <a:cs typeface="Gilroy"/>
              </a:rPr>
              <a:t>10 </a:t>
            </a:r>
            <a:r>
              <a:rPr sz="4100" b="1" spc="-225" dirty="0">
                <a:solidFill>
                  <a:srgbClr val="92BB1F"/>
                </a:solidFill>
                <a:latin typeface="Gilroy"/>
                <a:cs typeface="Gilroy"/>
              </a:rPr>
              <a:t>% </a:t>
            </a:r>
            <a:r>
              <a:rPr sz="3550" b="1" spc="20" dirty="0">
                <a:solidFill>
                  <a:srgbClr val="525251"/>
                </a:solidFill>
                <a:latin typeface="Montserrat"/>
                <a:cs typeface="Montserrat"/>
              </a:rPr>
              <a:t>‒ </a:t>
            </a:r>
            <a:r>
              <a:rPr sz="3550" b="1" spc="-5" dirty="0">
                <a:solidFill>
                  <a:srgbClr val="525251"/>
                </a:solidFill>
                <a:latin typeface="Gilroy"/>
                <a:cs typeface="Gilroy"/>
              </a:rPr>
              <a:t>батьки </a:t>
            </a:r>
            <a:r>
              <a:rPr sz="3550" b="1" spc="-15" dirty="0">
                <a:solidFill>
                  <a:srgbClr val="525251"/>
                </a:solidFill>
                <a:latin typeface="Gilroy"/>
                <a:cs typeface="Gilroy"/>
              </a:rPr>
              <a:t>дітей  </a:t>
            </a:r>
            <a:r>
              <a:rPr sz="3550" b="1" spc="-10" dirty="0">
                <a:solidFill>
                  <a:srgbClr val="525251"/>
                </a:solidFill>
                <a:latin typeface="Gilroy"/>
                <a:cs typeface="Gilroy"/>
              </a:rPr>
              <a:t>з</a:t>
            </a:r>
            <a:r>
              <a:rPr sz="3550" b="1" spc="80" dirty="0">
                <a:solidFill>
                  <a:srgbClr val="525251"/>
                </a:solidFill>
                <a:latin typeface="Gilroy"/>
                <a:cs typeface="Gilroy"/>
              </a:rPr>
              <a:t> </a:t>
            </a:r>
            <a:r>
              <a:rPr sz="3550" b="1" spc="30" dirty="0">
                <a:solidFill>
                  <a:srgbClr val="525251"/>
                </a:solidFill>
                <a:latin typeface="Gilroy"/>
                <a:cs typeface="Gilroy"/>
              </a:rPr>
              <a:t>ООП</a:t>
            </a:r>
            <a:endParaRPr sz="3550">
              <a:latin typeface="Gilroy"/>
              <a:cs typeface="Gilro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35294" y="8811797"/>
            <a:ext cx="4002404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10" dirty="0">
                <a:solidFill>
                  <a:srgbClr val="92BB1F"/>
                </a:solidFill>
                <a:latin typeface="Gilroy"/>
                <a:cs typeface="Gilroy"/>
              </a:rPr>
              <a:t>80 </a:t>
            </a:r>
            <a:r>
              <a:rPr sz="4100" b="1" spc="-225" dirty="0">
                <a:solidFill>
                  <a:srgbClr val="92BB1F"/>
                </a:solidFill>
                <a:latin typeface="Gilroy"/>
                <a:cs typeface="Gilroy"/>
              </a:rPr>
              <a:t>% </a:t>
            </a:r>
            <a:r>
              <a:rPr sz="3550" b="1" spc="20" dirty="0">
                <a:solidFill>
                  <a:srgbClr val="525251"/>
                </a:solidFill>
                <a:latin typeface="Montserrat"/>
                <a:cs typeface="Montserrat"/>
              </a:rPr>
              <a:t>‒ </a:t>
            </a:r>
            <a:r>
              <a:rPr sz="3550" b="1" spc="5" dirty="0">
                <a:solidFill>
                  <a:srgbClr val="525251"/>
                </a:solidFill>
                <a:latin typeface="Gilroy"/>
                <a:cs typeface="Gilroy"/>
              </a:rPr>
              <a:t>члени</a:t>
            </a:r>
            <a:r>
              <a:rPr sz="3550" b="1" spc="155" dirty="0">
                <a:solidFill>
                  <a:srgbClr val="525251"/>
                </a:solidFill>
                <a:latin typeface="Gilroy"/>
                <a:cs typeface="Gilroy"/>
              </a:rPr>
              <a:t> </a:t>
            </a:r>
            <a:r>
              <a:rPr sz="3550" b="1" spc="-65" dirty="0">
                <a:solidFill>
                  <a:srgbClr val="525251"/>
                </a:solidFill>
                <a:latin typeface="Gilroy"/>
                <a:cs typeface="Gilroy"/>
              </a:rPr>
              <a:t>УСП</a:t>
            </a:r>
            <a:endParaRPr sz="3550">
              <a:latin typeface="Gilroy"/>
              <a:cs typeface="Gilroy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0903" y="4709395"/>
            <a:ext cx="1612900" cy="1612900"/>
          </a:xfrm>
          <a:custGeom>
            <a:avLst/>
            <a:gdLst/>
            <a:ahLst/>
            <a:cxnLst/>
            <a:rect l="l" t="t" r="r" b="b"/>
            <a:pathLst>
              <a:path w="1612900" h="1612900">
                <a:moveTo>
                  <a:pt x="806268" y="0"/>
                </a:moveTo>
                <a:lnTo>
                  <a:pt x="758894" y="1368"/>
                </a:lnTo>
                <a:lnTo>
                  <a:pt x="712241" y="5424"/>
                </a:lnTo>
                <a:lnTo>
                  <a:pt x="666384" y="12091"/>
                </a:lnTo>
                <a:lnTo>
                  <a:pt x="621400" y="21294"/>
                </a:lnTo>
                <a:lnTo>
                  <a:pt x="577363" y="32957"/>
                </a:lnTo>
                <a:lnTo>
                  <a:pt x="534349" y="47004"/>
                </a:lnTo>
                <a:lnTo>
                  <a:pt x="492434" y="63361"/>
                </a:lnTo>
                <a:lnTo>
                  <a:pt x="451694" y="81950"/>
                </a:lnTo>
                <a:lnTo>
                  <a:pt x="412204" y="102698"/>
                </a:lnTo>
                <a:lnTo>
                  <a:pt x="374039" y="125527"/>
                </a:lnTo>
                <a:lnTo>
                  <a:pt x="337276" y="150363"/>
                </a:lnTo>
                <a:lnTo>
                  <a:pt x="301990" y="177129"/>
                </a:lnTo>
                <a:lnTo>
                  <a:pt x="268257" y="205751"/>
                </a:lnTo>
                <a:lnTo>
                  <a:pt x="236152" y="236152"/>
                </a:lnTo>
                <a:lnTo>
                  <a:pt x="205751" y="268257"/>
                </a:lnTo>
                <a:lnTo>
                  <a:pt x="177129" y="301990"/>
                </a:lnTo>
                <a:lnTo>
                  <a:pt x="150363" y="337276"/>
                </a:lnTo>
                <a:lnTo>
                  <a:pt x="125527" y="374039"/>
                </a:lnTo>
                <a:lnTo>
                  <a:pt x="102698" y="412204"/>
                </a:lnTo>
                <a:lnTo>
                  <a:pt x="81950" y="451694"/>
                </a:lnTo>
                <a:lnTo>
                  <a:pt x="63361" y="492434"/>
                </a:lnTo>
                <a:lnTo>
                  <a:pt x="47004" y="534349"/>
                </a:lnTo>
                <a:lnTo>
                  <a:pt x="32957" y="577363"/>
                </a:lnTo>
                <a:lnTo>
                  <a:pt x="21294" y="621400"/>
                </a:lnTo>
                <a:lnTo>
                  <a:pt x="12091" y="666384"/>
                </a:lnTo>
                <a:lnTo>
                  <a:pt x="5424" y="712241"/>
                </a:lnTo>
                <a:lnTo>
                  <a:pt x="1368" y="758894"/>
                </a:lnTo>
                <a:lnTo>
                  <a:pt x="0" y="806268"/>
                </a:lnTo>
                <a:lnTo>
                  <a:pt x="1368" y="853642"/>
                </a:lnTo>
                <a:lnTo>
                  <a:pt x="5424" y="900295"/>
                </a:lnTo>
                <a:lnTo>
                  <a:pt x="12091" y="946152"/>
                </a:lnTo>
                <a:lnTo>
                  <a:pt x="21294" y="991137"/>
                </a:lnTo>
                <a:lnTo>
                  <a:pt x="32957" y="1035174"/>
                </a:lnTo>
                <a:lnTo>
                  <a:pt x="47004" y="1078187"/>
                </a:lnTo>
                <a:lnTo>
                  <a:pt x="63361" y="1120102"/>
                </a:lnTo>
                <a:lnTo>
                  <a:pt x="81950" y="1160842"/>
                </a:lnTo>
                <a:lnTo>
                  <a:pt x="102698" y="1200333"/>
                </a:lnTo>
                <a:lnTo>
                  <a:pt x="125527" y="1238497"/>
                </a:lnTo>
                <a:lnTo>
                  <a:pt x="150363" y="1275260"/>
                </a:lnTo>
                <a:lnTo>
                  <a:pt x="177129" y="1310546"/>
                </a:lnTo>
                <a:lnTo>
                  <a:pt x="205751" y="1344279"/>
                </a:lnTo>
                <a:lnTo>
                  <a:pt x="236152" y="1376384"/>
                </a:lnTo>
                <a:lnTo>
                  <a:pt x="268257" y="1406785"/>
                </a:lnTo>
                <a:lnTo>
                  <a:pt x="301990" y="1435407"/>
                </a:lnTo>
                <a:lnTo>
                  <a:pt x="337276" y="1462174"/>
                </a:lnTo>
                <a:lnTo>
                  <a:pt x="374039" y="1487009"/>
                </a:lnTo>
                <a:lnTo>
                  <a:pt x="412204" y="1509839"/>
                </a:lnTo>
                <a:lnTo>
                  <a:pt x="451694" y="1530586"/>
                </a:lnTo>
                <a:lnTo>
                  <a:pt x="492434" y="1549175"/>
                </a:lnTo>
                <a:lnTo>
                  <a:pt x="534349" y="1565532"/>
                </a:lnTo>
                <a:lnTo>
                  <a:pt x="577363" y="1579579"/>
                </a:lnTo>
                <a:lnTo>
                  <a:pt x="621400" y="1591242"/>
                </a:lnTo>
                <a:lnTo>
                  <a:pt x="666384" y="1600445"/>
                </a:lnTo>
                <a:lnTo>
                  <a:pt x="712241" y="1607112"/>
                </a:lnTo>
                <a:lnTo>
                  <a:pt x="758894" y="1611168"/>
                </a:lnTo>
                <a:lnTo>
                  <a:pt x="806268" y="1612537"/>
                </a:lnTo>
                <a:lnTo>
                  <a:pt x="853642" y="1611168"/>
                </a:lnTo>
                <a:lnTo>
                  <a:pt x="900295" y="1607112"/>
                </a:lnTo>
                <a:lnTo>
                  <a:pt x="946152" y="1600445"/>
                </a:lnTo>
                <a:lnTo>
                  <a:pt x="991137" y="1591242"/>
                </a:lnTo>
                <a:lnTo>
                  <a:pt x="1035174" y="1579579"/>
                </a:lnTo>
                <a:lnTo>
                  <a:pt x="1078187" y="1565532"/>
                </a:lnTo>
                <a:lnTo>
                  <a:pt x="1120102" y="1549175"/>
                </a:lnTo>
                <a:lnTo>
                  <a:pt x="1160842" y="1530586"/>
                </a:lnTo>
                <a:lnTo>
                  <a:pt x="1200333" y="1509839"/>
                </a:lnTo>
                <a:lnTo>
                  <a:pt x="1238497" y="1487009"/>
                </a:lnTo>
                <a:lnTo>
                  <a:pt x="1275260" y="1462174"/>
                </a:lnTo>
                <a:lnTo>
                  <a:pt x="1310546" y="1435407"/>
                </a:lnTo>
                <a:lnTo>
                  <a:pt x="1344279" y="1406785"/>
                </a:lnTo>
                <a:lnTo>
                  <a:pt x="1376384" y="1376384"/>
                </a:lnTo>
                <a:lnTo>
                  <a:pt x="1406785" y="1344279"/>
                </a:lnTo>
                <a:lnTo>
                  <a:pt x="1435407" y="1310546"/>
                </a:lnTo>
                <a:lnTo>
                  <a:pt x="1462174" y="1275260"/>
                </a:lnTo>
                <a:lnTo>
                  <a:pt x="1487009" y="1238497"/>
                </a:lnTo>
                <a:lnTo>
                  <a:pt x="1509839" y="1200333"/>
                </a:lnTo>
                <a:lnTo>
                  <a:pt x="1530586" y="1160842"/>
                </a:lnTo>
                <a:lnTo>
                  <a:pt x="1549175" y="1120102"/>
                </a:lnTo>
                <a:lnTo>
                  <a:pt x="1565532" y="1078187"/>
                </a:lnTo>
                <a:lnTo>
                  <a:pt x="1579579" y="1035174"/>
                </a:lnTo>
                <a:lnTo>
                  <a:pt x="1591242" y="991137"/>
                </a:lnTo>
                <a:lnTo>
                  <a:pt x="1600445" y="946152"/>
                </a:lnTo>
                <a:lnTo>
                  <a:pt x="1607112" y="900295"/>
                </a:lnTo>
                <a:lnTo>
                  <a:pt x="1611168" y="853642"/>
                </a:lnTo>
                <a:lnTo>
                  <a:pt x="1612537" y="806268"/>
                </a:lnTo>
                <a:lnTo>
                  <a:pt x="1611168" y="758894"/>
                </a:lnTo>
                <a:lnTo>
                  <a:pt x="1607112" y="712241"/>
                </a:lnTo>
                <a:lnTo>
                  <a:pt x="1600445" y="666384"/>
                </a:lnTo>
                <a:lnTo>
                  <a:pt x="1591242" y="621400"/>
                </a:lnTo>
                <a:lnTo>
                  <a:pt x="1579579" y="577363"/>
                </a:lnTo>
                <a:lnTo>
                  <a:pt x="1565532" y="534349"/>
                </a:lnTo>
                <a:lnTo>
                  <a:pt x="1549175" y="492434"/>
                </a:lnTo>
                <a:lnTo>
                  <a:pt x="1530586" y="451694"/>
                </a:lnTo>
                <a:lnTo>
                  <a:pt x="1509839" y="412204"/>
                </a:lnTo>
                <a:lnTo>
                  <a:pt x="1487009" y="374039"/>
                </a:lnTo>
                <a:lnTo>
                  <a:pt x="1462174" y="337276"/>
                </a:lnTo>
                <a:lnTo>
                  <a:pt x="1435407" y="301990"/>
                </a:lnTo>
                <a:lnTo>
                  <a:pt x="1406785" y="268257"/>
                </a:lnTo>
                <a:lnTo>
                  <a:pt x="1376384" y="236152"/>
                </a:lnTo>
                <a:lnTo>
                  <a:pt x="1344279" y="205751"/>
                </a:lnTo>
                <a:lnTo>
                  <a:pt x="1310546" y="177129"/>
                </a:lnTo>
                <a:lnTo>
                  <a:pt x="1275260" y="150363"/>
                </a:lnTo>
                <a:lnTo>
                  <a:pt x="1238497" y="125527"/>
                </a:lnTo>
                <a:lnTo>
                  <a:pt x="1200333" y="102698"/>
                </a:lnTo>
                <a:lnTo>
                  <a:pt x="1160842" y="81950"/>
                </a:lnTo>
                <a:lnTo>
                  <a:pt x="1120102" y="63361"/>
                </a:lnTo>
                <a:lnTo>
                  <a:pt x="1078187" y="47004"/>
                </a:lnTo>
                <a:lnTo>
                  <a:pt x="1035174" y="32957"/>
                </a:lnTo>
                <a:lnTo>
                  <a:pt x="991137" y="21294"/>
                </a:lnTo>
                <a:lnTo>
                  <a:pt x="946152" y="12091"/>
                </a:lnTo>
                <a:lnTo>
                  <a:pt x="900295" y="5424"/>
                </a:lnTo>
                <a:lnTo>
                  <a:pt x="853642" y="1368"/>
                </a:lnTo>
                <a:lnTo>
                  <a:pt x="8062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39491" y="2717033"/>
            <a:ext cx="1675362" cy="1675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70903" y="4709395"/>
            <a:ext cx="1612900" cy="1612900"/>
          </a:xfrm>
          <a:custGeom>
            <a:avLst/>
            <a:gdLst/>
            <a:ahLst/>
            <a:cxnLst/>
            <a:rect l="l" t="t" r="r" b="b"/>
            <a:pathLst>
              <a:path w="1612900" h="1612900">
                <a:moveTo>
                  <a:pt x="1612537" y="806268"/>
                </a:moveTo>
                <a:lnTo>
                  <a:pt x="1611168" y="853642"/>
                </a:lnTo>
                <a:lnTo>
                  <a:pt x="1607112" y="900295"/>
                </a:lnTo>
                <a:lnTo>
                  <a:pt x="1600445" y="946152"/>
                </a:lnTo>
                <a:lnTo>
                  <a:pt x="1591242" y="991137"/>
                </a:lnTo>
                <a:lnTo>
                  <a:pt x="1579579" y="1035174"/>
                </a:lnTo>
                <a:lnTo>
                  <a:pt x="1565532" y="1078187"/>
                </a:lnTo>
                <a:lnTo>
                  <a:pt x="1549175" y="1120102"/>
                </a:lnTo>
                <a:lnTo>
                  <a:pt x="1530586" y="1160842"/>
                </a:lnTo>
                <a:lnTo>
                  <a:pt x="1509839" y="1200333"/>
                </a:lnTo>
                <a:lnTo>
                  <a:pt x="1487009" y="1238497"/>
                </a:lnTo>
                <a:lnTo>
                  <a:pt x="1462174" y="1275260"/>
                </a:lnTo>
                <a:lnTo>
                  <a:pt x="1435407" y="1310546"/>
                </a:lnTo>
                <a:lnTo>
                  <a:pt x="1406785" y="1344279"/>
                </a:lnTo>
                <a:lnTo>
                  <a:pt x="1376384" y="1376384"/>
                </a:lnTo>
                <a:lnTo>
                  <a:pt x="1344279" y="1406785"/>
                </a:lnTo>
                <a:lnTo>
                  <a:pt x="1310546" y="1435407"/>
                </a:lnTo>
                <a:lnTo>
                  <a:pt x="1275260" y="1462174"/>
                </a:lnTo>
                <a:lnTo>
                  <a:pt x="1238497" y="1487009"/>
                </a:lnTo>
                <a:lnTo>
                  <a:pt x="1200333" y="1509839"/>
                </a:lnTo>
                <a:lnTo>
                  <a:pt x="1160842" y="1530586"/>
                </a:lnTo>
                <a:lnTo>
                  <a:pt x="1120102" y="1549175"/>
                </a:lnTo>
                <a:lnTo>
                  <a:pt x="1078187" y="1565532"/>
                </a:lnTo>
                <a:lnTo>
                  <a:pt x="1035174" y="1579579"/>
                </a:lnTo>
                <a:lnTo>
                  <a:pt x="991137" y="1591242"/>
                </a:lnTo>
                <a:lnTo>
                  <a:pt x="946152" y="1600445"/>
                </a:lnTo>
                <a:lnTo>
                  <a:pt x="900295" y="1607112"/>
                </a:lnTo>
                <a:lnTo>
                  <a:pt x="853642" y="1611168"/>
                </a:lnTo>
                <a:lnTo>
                  <a:pt x="806268" y="1612537"/>
                </a:lnTo>
                <a:lnTo>
                  <a:pt x="758894" y="1611168"/>
                </a:lnTo>
                <a:lnTo>
                  <a:pt x="712241" y="1607112"/>
                </a:lnTo>
                <a:lnTo>
                  <a:pt x="666384" y="1600445"/>
                </a:lnTo>
                <a:lnTo>
                  <a:pt x="621400" y="1591242"/>
                </a:lnTo>
                <a:lnTo>
                  <a:pt x="577363" y="1579579"/>
                </a:lnTo>
                <a:lnTo>
                  <a:pt x="534349" y="1565532"/>
                </a:lnTo>
                <a:lnTo>
                  <a:pt x="492434" y="1549175"/>
                </a:lnTo>
                <a:lnTo>
                  <a:pt x="451694" y="1530586"/>
                </a:lnTo>
                <a:lnTo>
                  <a:pt x="412204" y="1509839"/>
                </a:lnTo>
                <a:lnTo>
                  <a:pt x="374039" y="1487009"/>
                </a:lnTo>
                <a:lnTo>
                  <a:pt x="337276" y="1462174"/>
                </a:lnTo>
                <a:lnTo>
                  <a:pt x="301990" y="1435407"/>
                </a:lnTo>
                <a:lnTo>
                  <a:pt x="268257" y="1406785"/>
                </a:lnTo>
                <a:lnTo>
                  <a:pt x="236152" y="1376384"/>
                </a:lnTo>
                <a:lnTo>
                  <a:pt x="205751" y="1344279"/>
                </a:lnTo>
                <a:lnTo>
                  <a:pt x="177129" y="1310546"/>
                </a:lnTo>
                <a:lnTo>
                  <a:pt x="150363" y="1275260"/>
                </a:lnTo>
                <a:lnTo>
                  <a:pt x="125527" y="1238497"/>
                </a:lnTo>
                <a:lnTo>
                  <a:pt x="102698" y="1200333"/>
                </a:lnTo>
                <a:lnTo>
                  <a:pt x="81950" y="1160842"/>
                </a:lnTo>
                <a:lnTo>
                  <a:pt x="63361" y="1120102"/>
                </a:lnTo>
                <a:lnTo>
                  <a:pt x="47004" y="1078187"/>
                </a:lnTo>
                <a:lnTo>
                  <a:pt x="32957" y="1035174"/>
                </a:lnTo>
                <a:lnTo>
                  <a:pt x="21294" y="991137"/>
                </a:lnTo>
                <a:lnTo>
                  <a:pt x="12091" y="946152"/>
                </a:lnTo>
                <a:lnTo>
                  <a:pt x="5424" y="900295"/>
                </a:lnTo>
                <a:lnTo>
                  <a:pt x="1368" y="853642"/>
                </a:lnTo>
                <a:lnTo>
                  <a:pt x="0" y="806268"/>
                </a:lnTo>
                <a:lnTo>
                  <a:pt x="1368" y="758894"/>
                </a:lnTo>
                <a:lnTo>
                  <a:pt x="5424" y="712241"/>
                </a:lnTo>
                <a:lnTo>
                  <a:pt x="12091" y="666384"/>
                </a:lnTo>
                <a:lnTo>
                  <a:pt x="21294" y="621400"/>
                </a:lnTo>
                <a:lnTo>
                  <a:pt x="32957" y="577363"/>
                </a:lnTo>
                <a:lnTo>
                  <a:pt x="47004" y="534349"/>
                </a:lnTo>
                <a:lnTo>
                  <a:pt x="63361" y="492434"/>
                </a:lnTo>
                <a:lnTo>
                  <a:pt x="81950" y="451694"/>
                </a:lnTo>
                <a:lnTo>
                  <a:pt x="102698" y="412204"/>
                </a:lnTo>
                <a:lnTo>
                  <a:pt x="125527" y="374039"/>
                </a:lnTo>
                <a:lnTo>
                  <a:pt x="150363" y="337276"/>
                </a:lnTo>
                <a:lnTo>
                  <a:pt x="177129" y="301990"/>
                </a:lnTo>
                <a:lnTo>
                  <a:pt x="205751" y="268257"/>
                </a:lnTo>
                <a:lnTo>
                  <a:pt x="236152" y="236152"/>
                </a:lnTo>
                <a:lnTo>
                  <a:pt x="268257" y="205751"/>
                </a:lnTo>
                <a:lnTo>
                  <a:pt x="301990" y="177129"/>
                </a:lnTo>
                <a:lnTo>
                  <a:pt x="337276" y="150363"/>
                </a:lnTo>
                <a:lnTo>
                  <a:pt x="374039" y="125527"/>
                </a:lnTo>
                <a:lnTo>
                  <a:pt x="412204" y="102698"/>
                </a:lnTo>
                <a:lnTo>
                  <a:pt x="451694" y="81950"/>
                </a:lnTo>
                <a:lnTo>
                  <a:pt x="492434" y="63361"/>
                </a:lnTo>
                <a:lnTo>
                  <a:pt x="534349" y="47004"/>
                </a:lnTo>
                <a:lnTo>
                  <a:pt x="577363" y="32957"/>
                </a:lnTo>
                <a:lnTo>
                  <a:pt x="621400" y="21294"/>
                </a:lnTo>
                <a:lnTo>
                  <a:pt x="666384" y="12091"/>
                </a:lnTo>
                <a:lnTo>
                  <a:pt x="712241" y="5424"/>
                </a:lnTo>
                <a:lnTo>
                  <a:pt x="758894" y="1368"/>
                </a:lnTo>
                <a:lnTo>
                  <a:pt x="806268" y="0"/>
                </a:lnTo>
                <a:lnTo>
                  <a:pt x="853642" y="1368"/>
                </a:lnTo>
                <a:lnTo>
                  <a:pt x="900295" y="5424"/>
                </a:lnTo>
                <a:lnTo>
                  <a:pt x="946152" y="12091"/>
                </a:lnTo>
                <a:lnTo>
                  <a:pt x="991137" y="21294"/>
                </a:lnTo>
                <a:lnTo>
                  <a:pt x="1035174" y="32957"/>
                </a:lnTo>
                <a:lnTo>
                  <a:pt x="1078187" y="47004"/>
                </a:lnTo>
                <a:lnTo>
                  <a:pt x="1120102" y="63361"/>
                </a:lnTo>
                <a:lnTo>
                  <a:pt x="1160842" y="81950"/>
                </a:lnTo>
                <a:lnTo>
                  <a:pt x="1200333" y="102698"/>
                </a:lnTo>
                <a:lnTo>
                  <a:pt x="1238497" y="125527"/>
                </a:lnTo>
                <a:lnTo>
                  <a:pt x="1275260" y="150363"/>
                </a:lnTo>
                <a:lnTo>
                  <a:pt x="1310546" y="177129"/>
                </a:lnTo>
                <a:lnTo>
                  <a:pt x="1344279" y="205751"/>
                </a:lnTo>
                <a:lnTo>
                  <a:pt x="1376384" y="236152"/>
                </a:lnTo>
                <a:lnTo>
                  <a:pt x="1406785" y="268257"/>
                </a:lnTo>
                <a:lnTo>
                  <a:pt x="1435407" y="301990"/>
                </a:lnTo>
                <a:lnTo>
                  <a:pt x="1462174" y="337276"/>
                </a:lnTo>
                <a:lnTo>
                  <a:pt x="1487009" y="374039"/>
                </a:lnTo>
                <a:lnTo>
                  <a:pt x="1509839" y="412204"/>
                </a:lnTo>
                <a:lnTo>
                  <a:pt x="1530586" y="451694"/>
                </a:lnTo>
                <a:lnTo>
                  <a:pt x="1549175" y="492434"/>
                </a:lnTo>
                <a:lnTo>
                  <a:pt x="1565532" y="534349"/>
                </a:lnTo>
                <a:lnTo>
                  <a:pt x="1579579" y="577363"/>
                </a:lnTo>
                <a:lnTo>
                  <a:pt x="1591242" y="621400"/>
                </a:lnTo>
                <a:lnTo>
                  <a:pt x="1600445" y="666384"/>
                </a:lnTo>
                <a:lnTo>
                  <a:pt x="1607112" y="712241"/>
                </a:lnTo>
                <a:lnTo>
                  <a:pt x="1611168" y="758894"/>
                </a:lnTo>
                <a:lnTo>
                  <a:pt x="1612537" y="806268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39491" y="6638934"/>
            <a:ext cx="1675362" cy="1675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1815" y="8634850"/>
            <a:ext cx="1675362" cy="16753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89957" y="5249178"/>
            <a:ext cx="793750" cy="792480"/>
          </a:xfrm>
          <a:custGeom>
            <a:avLst/>
            <a:gdLst/>
            <a:ahLst/>
            <a:cxnLst/>
            <a:rect l="l" t="t" r="r" b="b"/>
            <a:pathLst>
              <a:path w="793750" h="792479">
                <a:moveTo>
                  <a:pt x="129943" y="0"/>
                </a:moveTo>
                <a:lnTo>
                  <a:pt x="24952" y="0"/>
                </a:lnTo>
                <a:lnTo>
                  <a:pt x="13244" y="5080"/>
                </a:lnTo>
                <a:lnTo>
                  <a:pt x="5260" y="13970"/>
                </a:lnTo>
                <a:lnTo>
                  <a:pt x="902" y="24130"/>
                </a:lnTo>
                <a:lnTo>
                  <a:pt x="73" y="38100"/>
                </a:lnTo>
                <a:lnTo>
                  <a:pt x="509" y="44450"/>
                </a:lnTo>
                <a:lnTo>
                  <a:pt x="511" y="46990"/>
                </a:lnTo>
                <a:lnTo>
                  <a:pt x="0" y="54610"/>
                </a:lnTo>
                <a:lnTo>
                  <a:pt x="209" y="62230"/>
                </a:lnTo>
                <a:lnTo>
                  <a:pt x="2760" y="73660"/>
                </a:lnTo>
                <a:lnTo>
                  <a:pt x="9231" y="83820"/>
                </a:lnTo>
                <a:lnTo>
                  <a:pt x="18861" y="90170"/>
                </a:lnTo>
                <a:lnTo>
                  <a:pt x="30889" y="92710"/>
                </a:lnTo>
                <a:lnTo>
                  <a:pt x="45611" y="92710"/>
                </a:lnTo>
                <a:lnTo>
                  <a:pt x="57511" y="93980"/>
                </a:lnTo>
                <a:lnTo>
                  <a:pt x="65521" y="99060"/>
                </a:lnTo>
                <a:lnTo>
                  <a:pt x="70036" y="106680"/>
                </a:lnTo>
                <a:lnTo>
                  <a:pt x="71295" y="116840"/>
                </a:lnTo>
                <a:lnTo>
                  <a:pt x="71377" y="256540"/>
                </a:lnTo>
                <a:lnTo>
                  <a:pt x="71746" y="300990"/>
                </a:lnTo>
                <a:lnTo>
                  <a:pt x="75315" y="346710"/>
                </a:lnTo>
                <a:lnTo>
                  <a:pt x="91091" y="403860"/>
                </a:lnTo>
                <a:lnTo>
                  <a:pt x="111395" y="443230"/>
                </a:lnTo>
                <a:lnTo>
                  <a:pt x="138029" y="478790"/>
                </a:lnTo>
                <a:lnTo>
                  <a:pt x="170136" y="509270"/>
                </a:lnTo>
                <a:lnTo>
                  <a:pt x="206859" y="534670"/>
                </a:lnTo>
                <a:lnTo>
                  <a:pt x="247341" y="552450"/>
                </a:lnTo>
                <a:lnTo>
                  <a:pt x="290724" y="563880"/>
                </a:lnTo>
                <a:lnTo>
                  <a:pt x="334837" y="568960"/>
                </a:lnTo>
                <a:lnTo>
                  <a:pt x="334863" y="648970"/>
                </a:lnTo>
                <a:lnTo>
                  <a:pt x="334743" y="679450"/>
                </a:lnTo>
                <a:lnTo>
                  <a:pt x="334649" y="693420"/>
                </a:lnTo>
                <a:lnTo>
                  <a:pt x="328000" y="699770"/>
                </a:lnTo>
                <a:lnTo>
                  <a:pt x="303687" y="699770"/>
                </a:lnTo>
                <a:lnTo>
                  <a:pt x="291651" y="702310"/>
                </a:lnTo>
                <a:lnTo>
                  <a:pt x="272874" y="754380"/>
                </a:lnTo>
                <a:lnTo>
                  <a:pt x="272996" y="762000"/>
                </a:lnTo>
                <a:lnTo>
                  <a:pt x="275527" y="774700"/>
                </a:lnTo>
                <a:lnTo>
                  <a:pt x="282083" y="783590"/>
                </a:lnTo>
                <a:lnTo>
                  <a:pt x="291885" y="791210"/>
                </a:lnTo>
                <a:lnTo>
                  <a:pt x="304158" y="792480"/>
                </a:lnTo>
                <a:lnTo>
                  <a:pt x="490089" y="792480"/>
                </a:lnTo>
                <a:lnTo>
                  <a:pt x="502098" y="791210"/>
                </a:lnTo>
                <a:lnTo>
                  <a:pt x="511752" y="783590"/>
                </a:lnTo>
                <a:lnTo>
                  <a:pt x="518271" y="774700"/>
                </a:lnTo>
                <a:lnTo>
                  <a:pt x="520874" y="762000"/>
                </a:lnTo>
                <a:lnTo>
                  <a:pt x="304325" y="762000"/>
                </a:lnTo>
                <a:lnTo>
                  <a:pt x="304325" y="731520"/>
                </a:lnTo>
                <a:lnTo>
                  <a:pt x="315320" y="731520"/>
                </a:lnTo>
                <a:lnTo>
                  <a:pt x="336438" y="727710"/>
                </a:lnTo>
                <a:lnTo>
                  <a:pt x="352364" y="717550"/>
                </a:lnTo>
                <a:lnTo>
                  <a:pt x="362423" y="701040"/>
                </a:lnTo>
                <a:lnTo>
                  <a:pt x="365936" y="679450"/>
                </a:lnTo>
                <a:lnTo>
                  <a:pt x="365936" y="556260"/>
                </a:lnTo>
                <a:lnTo>
                  <a:pt x="301913" y="533400"/>
                </a:lnTo>
                <a:lnTo>
                  <a:pt x="287520" y="530860"/>
                </a:lnTo>
                <a:lnTo>
                  <a:pt x="242595" y="516890"/>
                </a:lnTo>
                <a:lnTo>
                  <a:pt x="202687" y="495300"/>
                </a:lnTo>
                <a:lnTo>
                  <a:pt x="168484" y="466090"/>
                </a:lnTo>
                <a:lnTo>
                  <a:pt x="140674" y="431800"/>
                </a:lnTo>
                <a:lnTo>
                  <a:pt x="119942" y="392430"/>
                </a:lnTo>
                <a:lnTo>
                  <a:pt x="106978" y="349250"/>
                </a:lnTo>
                <a:lnTo>
                  <a:pt x="102589" y="303530"/>
                </a:lnTo>
                <a:lnTo>
                  <a:pt x="102426" y="115570"/>
                </a:lnTo>
                <a:lnTo>
                  <a:pt x="98482" y="93980"/>
                </a:lnTo>
                <a:lnTo>
                  <a:pt x="87516" y="77470"/>
                </a:lnTo>
                <a:lnTo>
                  <a:pt x="70710" y="66040"/>
                </a:lnTo>
                <a:lnTo>
                  <a:pt x="49244" y="62230"/>
                </a:lnTo>
                <a:lnTo>
                  <a:pt x="31674" y="62230"/>
                </a:lnTo>
                <a:lnTo>
                  <a:pt x="31674" y="30480"/>
                </a:lnTo>
                <a:lnTo>
                  <a:pt x="179363" y="30480"/>
                </a:lnTo>
                <a:lnTo>
                  <a:pt x="177934" y="27940"/>
                </a:lnTo>
                <a:lnTo>
                  <a:pt x="158017" y="11430"/>
                </a:lnTo>
                <a:lnTo>
                  <a:pt x="132247" y="1270"/>
                </a:lnTo>
                <a:lnTo>
                  <a:pt x="131053" y="1270"/>
                </a:lnTo>
                <a:lnTo>
                  <a:pt x="129943" y="0"/>
                </a:lnTo>
                <a:close/>
              </a:path>
              <a:path w="793750" h="792479">
                <a:moveTo>
                  <a:pt x="520244" y="730250"/>
                </a:moveTo>
                <a:lnTo>
                  <a:pt x="489419" y="730250"/>
                </a:lnTo>
                <a:lnTo>
                  <a:pt x="489419" y="762000"/>
                </a:lnTo>
                <a:lnTo>
                  <a:pt x="520874" y="762000"/>
                </a:lnTo>
                <a:lnTo>
                  <a:pt x="520973" y="754380"/>
                </a:lnTo>
                <a:lnTo>
                  <a:pt x="520423" y="748030"/>
                </a:lnTo>
                <a:lnTo>
                  <a:pt x="521020" y="741680"/>
                </a:lnTo>
                <a:lnTo>
                  <a:pt x="520244" y="730250"/>
                </a:lnTo>
                <a:close/>
              </a:path>
              <a:path w="793750" h="792479">
                <a:moveTo>
                  <a:pt x="793724" y="30480"/>
                </a:moveTo>
                <a:lnTo>
                  <a:pt x="762332" y="30480"/>
                </a:lnTo>
                <a:lnTo>
                  <a:pt x="762332" y="62230"/>
                </a:lnTo>
                <a:lnTo>
                  <a:pt x="746678" y="62230"/>
                </a:lnTo>
                <a:lnTo>
                  <a:pt x="706397" y="76200"/>
                </a:lnTo>
                <a:lnTo>
                  <a:pt x="691434" y="116840"/>
                </a:lnTo>
                <a:lnTo>
                  <a:pt x="691346" y="303530"/>
                </a:lnTo>
                <a:lnTo>
                  <a:pt x="690963" y="314960"/>
                </a:lnTo>
                <a:lnTo>
                  <a:pt x="679594" y="375920"/>
                </a:lnTo>
                <a:lnTo>
                  <a:pt x="660848" y="420370"/>
                </a:lnTo>
                <a:lnTo>
                  <a:pt x="633821" y="457200"/>
                </a:lnTo>
                <a:lnTo>
                  <a:pt x="598594" y="490220"/>
                </a:lnTo>
                <a:lnTo>
                  <a:pt x="555250" y="515620"/>
                </a:lnTo>
                <a:lnTo>
                  <a:pt x="502397" y="532130"/>
                </a:lnTo>
                <a:lnTo>
                  <a:pt x="446865" y="537210"/>
                </a:lnTo>
                <a:lnTo>
                  <a:pt x="438205" y="538480"/>
                </a:lnTo>
                <a:lnTo>
                  <a:pt x="432341" y="541020"/>
                </a:lnTo>
                <a:lnTo>
                  <a:pt x="429012" y="547370"/>
                </a:lnTo>
                <a:lnTo>
                  <a:pt x="427955" y="554990"/>
                </a:lnTo>
                <a:lnTo>
                  <a:pt x="427986" y="683260"/>
                </a:lnTo>
                <a:lnTo>
                  <a:pt x="431571" y="702310"/>
                </a:lnTo>
                <a:lnTo>
                  <a:pt x="441379" y="717550"/>
                </a:lnTo>
                <a:lnTo>
                  <a:pt x="456228" y="726440"/>
                </a:lnTo>
                <a:lnTo>
                  <a:pt x="474938" y="730250"/>
                </a:lnTo>
                <a:lnTo>
                  <a:pt x="479744" y="731520"/>
                </a:lnTo>
                <a:lnTo>
                  <a:pt x="484561" y="730250"/>
                </a:lnTo>
                <a:lnTo>
                  <a:pt x="520244" y="730250"/>
                </a:lnTo>
                <a:lnTo>
                  <a:pt x="519726" y="722630"/>
                </a:lnTo>
                <a:lnTo>
                  <a:pt x="512281" y="708660"/>
                </a:lnTo>
                <a:lnTo>
                  <a:pt x="498882" y="701040"/>
                </a:lnTo>
                <a:lnTo>
                  <a:pt x="479723" y="699770"/>
                </a:lnTo>
                <a:lnTo>
                  <a:pt x="478173" y="699770"/>
                </a:lnTo>
                <a:lnTo>
                  <a:pt x="469433" y="698500"/>
                </a:lnTo>
                <a:lnTo>
                  <a:pt x="463464" y="694690"/>
                </a:lnTo>
                <a:lnTo>
                  <a:pt x="460044" y="689610"/>
                </a:lnTo>
                <a:lnTo>
                  <a:pt x="458949" y="680720"/>
                </a:lnTo>
                <a:lnTo>
                  <a:pt x="458949" y="572770"/>
                </a:lnTo>
                <a:lnTo>
                  <a:pt x="459158" y="570230"/>
                </a:lnTo>
                <a:lnTo>
                  <a:pt x="459284" y="567690"/>
                </a:lnTo>
                <a:lnTo>
                  <a:pt x="473598" y="567690"/>
                </a:lnTo>
                <a:lnTo>
                  <a:pt x="527409" y="558800"/>
                </a:lnTo>
                <a:lnTo>
                  <a:pt x="576328" y="539750"/>
                </a:lnTo>
                <a:lnTo>
                  <a:pt x="620338" y="511810"/>
                </a:lnTo>
                <a:lnTo>
                  <a:pt x="659424" y="474980"/>
                </a:lnTo>
                <a:lnTo>
                  <a:pt x="687045" y="435610"/>
                </a:lnTo>
                <a:lnTo>
                  <a:pt x="706663" y="394970"/>
                </a:lnTo>
                <a:lnTo>
                  <a:pt x="718401" y="350520"/>
                </a:lnTo>
                <a:lnTo>
                  <a:pt x="722386" y="303530"/>
                </a:lnTo>
                <a:lnTo>
                  <a:pt x="722438" y="116840"/>
                </a:lnTo>
                <a:lnTo>
                  <a:pt x="723893" y="106680"/>
                </a:lnTo>
                <a:lnTo>
                  <a:pt x="728374" y="99060"/>
                </a:lnTo>
                <a:lnTo>
                  <a:pt x="736057" y="93980"/>
                </a:lnTo>
                <a:lnTo>
                  <a:pt x="747118" y="92710"/>
                </a:lnTo>
                <a:lnTo>
                  <a:pt x="763379" y="92710"/>
                </a:lnTo>
                <a:lnTo>
                  <a:pt x="772295" y="91440"/>
                </a:lnTo>
                <a:lnTo>
                  <a:pt x="779837" y="87630"/>
                </a:lnTo>
                <a:lnTo>
                  <a:pt x="786032" y="82550"/>
                </a:lnTo>
                <a:lnTo>
                  <a:pt x="790907" y="74930"/>
                </a:lnTo>
                <a:lnTo>
                  <a:pt x="791787" y="72390"/>
                </a:lnTo>
                <a:lnTo>
                  <a:pt x="792782" y="71120"/>
                </a:lnTo>
                <a:lnTo>
                  <a:pt x="793724" y="69850"/>
                </a:lnTo>
                <a:lnTo>
                  <a:pt x="793724" y="30480"/>
                </a:lnTo>
                <a:close/>
              </a:path>
              <a:path w="793750" h="792479">
                <a:moveTo>
                  <a:pt x="179363" y="30480"/>
                </a:moveTo>
                <a:lnTo>
                  <a:pt x="113441" y="30480"/>
                </a:lnTo>
                <a:lnTo>
                  <a:pt x="134917" y="34290"/>
                </a:lnTo>
                <a:lnTo>
                  <a:pt x="150946" y="44450"/>
                </a:lnTo>
                <a:lnTo>
                  <a:pt x="160974" y="59690"/>
                </a:lnTo>
                <a:lnTo>
                  <a:pt x="164445" y="81280"/>
                </a:lnTo>
                <a:lnTo>
                  <a:pt x="164435" y="229870"/>
                </a:lnTo>
                <a:lnTo>
                  <a:pt x="164557" y="279400"/>
                </a:lnTo>
                <a:lnTo>
                  <a:pt x="165617" y="321310"/>
                </a:lnTo>
                <a:lnTo>
                  <a:pt x="186539" y="387350"/>
                </a:lnTo>
                <a:lnTo>
                  <a:pt x="215830" y="425450"/>
                </a:lnTo>
                <a:lnTo>
                  <a:pt x="254289" y="454660"/>
                </a:lnTo>
                <a:lnTo>
                  <a:pt x="299625" y="471170"/>
                </a:lnTo>
                <a:lnTo>
                  <a:pt x="349549" y="474980"/>
                </a:lnTo>
                <a:lnTo>
                  <a:pt x="360250" y="473710"/>
                </a:lnTo>
                <a:lnTo>
                  <a:pt x="365873" y="468630"/>
                </a:lnTo>
                <a:lnTo>
                  <a:pt x="365928" y="444500"/>
                </a:lnTo>
                <a:lnTo>
                  <a:pt x="334942" y="444500"/>
                </a:lnTo>
                <a:lnTo>
                  <a:pt x="327236" y="443230"/>
                </a:lnTo>
                <a:lnTo>
                  <a:pt x="320293" y="443230"/>
                </a:lnTo>
                <a:lnTo>
                  <a:pt x="313540" y="441960"/>
                </a:lnTo>
                <a:lnTo>
                  <a:pt x="265291" y="425450"/>
                </a:lnTo>
                <a:lnTo>
                  <a:pt x="228023" y="393700"/>
                </a:lnTo>
                <a:lnTo>
                  <a:pt x="203992" y="351790"/>
                </a:lnTo>
                <a:lnTo>
                  <a:pt x="195460" y="300990"/>
                </a:lnTo>
                <a:lnTo>
                  <a:pt x="195397" y="78740"/>
                </a:lnTo>
                <a:lnTo>
                  <a:pt x="190795" y="50800"/>
                </a:lnTo>
                <a:lnTo>
                  <a:pt x="179363" y="30480"/>
                </a:lnTo>
                <a:close/>
              </a:path>
              <a:path w="793750" h="792479">
                <a:moveTo>
                  <a:pt x="520846" y="30480"/>
                </a:moveTo>
                <a:lnTo>
                  <a:pt x="489503" y="30480"/>
                </a:lnTo>
                <a:lnTo>
                  <a:pt x="489503" y="62230"/>
                </a:lnTo>
                <a:lnTo>
                  <a:pt x="473755" y="62230"/>
                </a:lnTo>
                <a:lnTo>
                  <a:pt x="431564" y="90170"/>
                </a:lnTo>
                <a:lnTo>
                  <a:pt x="427986" y="468630"/>
                </a:lnTo>
                <a:lnTo>
                  <a:pt x="433798" y="474980"/>
                </a:lnTo>
                <a:lnTo>
                  <a:pt x="456614" y="474980"/>
                </a:lnTo>
                <a:lnTo>
                  <a:pt x="492351" y="471170"/>
                </a:lnTo>
                <a:lnTo>
                  <a:pt x="537740" y="454660"/>
                </a:lnTo>
                <a:lnTo>
                  <a:pt x="552878" y="444500"/>
                </a:lnTo>
                <a:lnTo>
                  <a:pt x="458938" y="444500"/>
                </a:lnTo>
                <a:lnTo>
                  <a:pt x="459065" y="113030"/>
                </a:lnTo>
                <a:lnTo>
                  <a:pt x="459954" y="104140"/>
                </a:lnTo>
                <a:lnTo>
                  <a:pt x="463411" y="97790"/>
                </a:lnTo>
                <a:lnTo>
                  <a:pt x="469924" y="93980"/>
                </a:lnTo>
                <a:lnTo>
                  <a:pt x="480111" y="92710"/>
                </a:lnTo>
                <a:lnTo>
                  <a:pt x="490958" y="92710"/>
                </a:lnTo>
                <a:lnTo>
                  <a:pt x="502476" y="90170"/>
                </a:lnTo>
                <a:lnTo>
                  <a:pt x="511848" y="83820"/>
                </a:lnTo>
                <a:lnTo>
                  <a:pt x="518243" y="74930"/>
                </a:lnTo>
                <a:lnTo>
                  <a:pt x="520832" y="63500"/>
                </a:lnTo>
                <a:lnTo>
                  <a:pt x="521046" y="54610"/>
                </a:lnTo>
                <a:lnTo>
                  <a:pt x="520951" y="34290"/>
                </a:lnTo>
                <a:lnTo>
                  <a:pt x="520846" y="30480"/>
                </a:lnTo>
                <a:close/>
              </a:path>
              <a:path w="793750" h="792479">
                <a:moveTo>
                  <a:pt x="359580" y="337820"/>
                </a:moveTo>
                <a:lnTo>
                  <a:pt x="341392" y="337820"/>
                </a:lnTo>
                <a:lnTo>
                  <a:pt x="335005" y="345440"/>
                </a:lnTo>
                <a:lnTo>
                  <a:pt x="334942" y="444500"/>
                </a:lnTo>
                <a:lnTo>
                  <a:pt x="365928" y="444500"/>
                </a:lnTo>
                <a:lnTo>
                  <a:pt x="365884" y="345440"/>
                </a:lnTo>
                <a:lnTo>
                  <a:pt x="359580" y="337820"/>
                </a:lnTo>
                <a:close/>
              </a:path>
              <a:path w="793750" h="792479">
                <a:moveTo>
                  <a:pt x="768918" y="0"/>
                </a:moveTo>
                <a:lnTo>
                  <a:pt x="665079" y="0"/>
                </a:lnTo>
                <a:lnTo>
                  <a:pt x="648770" y="5080"/>
                </a:lnTo>
                <a:lnTo>
                  <a:pt x="607062" y="40640"/>
                </a:lnTo>
                <a:lnTo>
                  <a:pt x="598452" y="78740"/>
                </a:lnTo>
                <a:lnTo>
                  <a:pt x="598390" y="303530"/>
                </a:lnTo>
                <a:lnTo>
                  <a:pt x="590335" y="350520"/>
                </a:lnTo>
                <a:lnTo>
                  <a:pt x="567897" y="391160"/>
                </a:lnTo>
                <a:lnTo>
                  <a:pt x="533308" y="421640"/>
                </a:lnTo>
                <a:lnTo>
                  <a:pt x="488801" y="440690"/>
                </a:lnTo>
                <a:lnTo>
                  <a:pt x="474329" y="443230"/>
                </a:lnTo>
                <a:lnTo>
                  <a:pt x="466772" y="443230"/>
                </a:lnTo>
                <a:lnTo>
                  <a:pt x="458938" y="444500"/>
                </a:lnTo>
                <a:lnTo>
                  <a:pt x="552878" y="444500"/>
                </a:lnTo>
                <a:lnTo>
                  <a:pt x="575586" y="429260"/>
                </a:lnTo>
                <a:lnTo>
                  <a:pt x="604443" y="393700"/>
                </a:lnTo>
                <a:lnTo>
                  <a:pt x="622861" y="350520"/>
                </a:lnTo>
                <a:lnTo>
                  <a:pt x="629394" y="303530"/>
                </a:lnTo>
                <a:lnTo>
                  <a:pt x="629446" y="80010"/>
                </a:lnTo>
                <a:lnTo>
                  <a:pt x="632982" y="59690"/>
                </a:lnTo>
                <a:lnTo>
                  <a:pt x="642939" y="44450"/>
                </a:lnTo>
                <a:lnTo>
                  <a:pt x="658388" y="34290"/>
                </a:lnTo>
                <a:lnTo>
                  <a:pt x="678398" y="30480"/>
                </a:lnTo>
                <a:lnTo>
                  <a:pt x="793724" y="30480"/>
                </a:lnTo>
                <a:lnTo>
                  <a:pt x="793724" y="24130"/>
                </a:lnTo>
                <a:lnTo>
                  <a:pt x="789916" y="15240"/>
                </a:lnTo>
                <a:lnTo>
                  <a:pt x="784517" y="8890"/>
                </a:lnTo>
                <a:lnTo>
                  <a:pt x="777521" y="3810"/>
                </a:lnTo>
                <a:lnTo>
                  <a:pt x="768918" y="0"/>
                </a:lnTo>
                <a:close/>
              </a:path>
              <a:path w="793750" h="792479">
                <a:moveTo>
                  <a:pt x="496131" y="0"/>
                </a:moveTo>
                <a:lnTo>
                  <a:pt x="297750" y="0"/>
                </a:lnTo>
                <a:lnTo>
                  <a:pt x="286019" y="5080"/>
                </a:lnTo>
                <a:lnTo>
                  <a:pt x="278007" y="13970"/>
                </a:lnTo>
                <a:lnTo>
                  <a:pt x="273654" y="24130"/>
                </a:lnTo>
                <a:lnTo>
                  <a:pt x="272902" y="38100"/>
                </a:lnTo>
                <a:lnTo>
                  <a:pt x="273098" y="40640"/>
                </a:lnTo>
                <a:lnTo>
                  <a:pt x="273136" y="46990"/>
                </a:lnTo>
                <a:lnTo>
                  <a:pt x="295543" y="91440"/>
                </a:lnTo>
                <a:lnTo>
                  <a:pt x="315320" y="92710"/>
                </a:lnTo>
                <a:lnTo>
                  <a:pt x="324351" y="93980"/>
                </a:lnTo>
                <a:lnTo>
                  <a:pt x="330427" y="96520"/>
                </a:lnTo>
                <a:lnTo>
                  <a:pt x="333852" y="102870"/>
                </a:lnTo>
                <a:lnTo>
                  <a:pt x="334932" y="113030"/>
                </a:lnTo>
                <a:lnTo>
                  <a:pt x="334963" y="222250"/>
                </a:lnTo>
                <a:lnTo>
                  <a:pt x="340398" y="229870"/>
                </a:lnTo>
                <a:lnTo>
                  <a:pt x="360146" y="229870"/>
                </a:lnTo>
                <a:lnTo>
                  <a:pt x="365915" y="222250"/>
                </a:lnTo>
                <a:lnTo>
                  <a:pt x="365905" y="110490"/>
                </a:lnTo>
                <a:lnTo>
                  <a:pt x="337243" y="66040"/>
                </a:lnTo>
                <a:lnTo>
                  <a:pt x="318011" y="62230"/>
                </a:lnTo>
                <a:lnTo>
                  <a:pt x="304514" y="62230"/>
                </a:lnTo>
                <a:lnTo>
                  <a:pt x="304514" y="30480"/>
                </a:lnTo>
                <a:lnTo>
                  <a:pt x="520846" y="30480"/>
                </a:lnTo>
                <a:lnTo>
                  <a:pt x="520811" y="29210"/>
                </a:lnTo>
                <a:lnTo>
                  <a:pt x="518697" y="19050"/>
                </a:lnTo>
                <a:lnTo>
                  <a:pt x="513595" y="10160"/>
                </a:lnTo>
                <a:lnTo>
                  <a:pt x="505932" y="3810"/>
                </a:lnTo>
                <a:lnTo>
                  <a:pt x="496131" y="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24750" y="5516802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7235" y="0"/>
                </a:moveTo>
                <a:lnTo>
                  <a:pt x="0" y="7277"/>
                </a:lnTo>
                <a:lnTo>
                  <a:pt x="387" y="24376"/>
                </a:lnTo>
                <a:lnTo>
                  <a:pt x="7214" y="30910"/>
                </a:lnTo>
                <a:lnTo>
                  <a:pt x="24334" y="30773"/>
                </a:lnTo>
                <a:lnTo>
                  <a:pt x="31077" y="24072"/>
                </a:lnTo>
                <a:lnTo>
                  <a:pt x="31099" y="7277"/>
                </a:lnTo>
                <a:lnTo>
                  <a:pt x="24229" y="293"/>
                </a:lnTo>
                <a:lnTo>
                  <a:pt x="7235" y="0"/>
                </a:lnTo>
                <a:close/>
              </a:path>
            </a:pathLst>
          </a:custGeom>
          <a:solidFill>
            <a:srgbClr val="5252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19868" y="779331"/>
            <a:ext cx="9439275" cy="9562465"/>
          </a:xfrm>
          <a:custGeom>
            <a:avLst/>
            <a:gdLst/>
            <a:ahLst/>
            <a:cxnLst/>
            <a:rect l="l" t="t" r="r" b="b"/>
            <a:pathLst>
              <a:path w="9439275" h="9562465">
                <a:moveTo>
                  <a:pt x="8875761" y="0"/>
                </a:moveTo>
                <a:lnTo>
                  <a:pt x="563155" y="0"/>
                </a:lnTo>
                <a:lnTo>
                  <a:pt x="514565" y="2067"/>
                </a:lnTo>
                <a:lnTo>
                  <a:pt x="467122" y="8155"/>
                </a:lnTo>
                <a:lnTo>
                  <a:pt x="420996" y="18096"/>
                </a:lnTo>
                <a:lnTo>
                  <a:pt x="376355" y="31721"/>
                </a:lnTo>
                <a:lnTo>
                  <a:pt x="333370" y="48859"/>
                </a:lnTo>
                <a:lnTo>
                  <a:pt x="292208" y="69343"/>
                </a:lnTo>
                <a:lnTo>
                  <a:pt x="253039" y="93004"/>
                </a:lnTo>
                <a:lnTo>
                  <a:pt x="216033" y="119672"/>
                </a:lnTo>
                <a:lnTo>
                  <a:pt x="181357" y="149178"/>
                </a:lnTo>
                <a:lnTo>
                  <a:pt x="149181" y="181353"/>
                </a:lnTo>
                <a:lnTo>
                  <a:pt x="119675" y="216028"/>
                </a:lnTo>
                <a:lnTo>
                  <a:pt x="93007" y="253035"/>
                </a:lnTo>
                <a:lnTo>
                  <a:pt x="69346" y="292204"/>
                </a:lnTo>
                <a:lnTo>
                  <a:pt x="48861" y="333365"/>
                </a:lnTo>
                <a:lnTo>
                  <a:pt x="31722" y="376351"/>
                </a:lnTo>
                <a:lnTo>
                  <a:pt x="18097" y="420992"/>
                </a:lnTo>
                <a:lnTo>
                  <a:pt x="8155" y="467119"/>
                </a:lnTo>
                <a:lnTo>
                  <a:pt x="2067" y="514563"/>
                </a:lnTo>
                <a:lnTo>
                  <a:pt x="0" y="563155"/>
                </a:lnTo>
                <a:lnTo>
                  <a:pt x="0" y="8998752"/>
                </a:lnTo>
                <a:lnTo>
                  <a:pt x="2067" y="9047344"/>
                </a:lnTo>
                <a:lnTo>
                  <a:pt x="8155" y="9094788"/>
                </a:lnTo>
                <a:lnTo>
                  <a:pt x="18097" y="9140915"/>
                </a:lnTo>
                <a:lnTo>
                  <a:pt x="31722" y="9185555"/>
                </a:lnTo>
                <a:lnTo>
                  <a:pt x="48861" y="9228541"/>
                </a:lnTo>
                <a:lnTo>
                  <a:pt x="69346" y="9269703"/>
                </a:lnTo>
                <a:lnTo>
                  <a:pt x="93007" y="9308872"/>
                </a:lnTo>
                <a:lnTo>
                  <a:pt x="119675" y="9345879"/>
                </a:lnTo>
                <a:lnTo>
                  <a:pt x="149181" y="9380554"/>
                </a:lnTo>
                <a:lnTo>
                  <a:pt x="181357" y="9412729"/>
                </a:lnTo>
                <a:lnTo>
                  <a:pt x="216033" y="9442235"/>
                </a:lnTo>
                <a:lnTo>
                  <a:pt x="253039" y="9468903"/>
                </a:lnTo>
                <a:lnTo>
                  <a:pt x="292208" y="9492563"/>
                </a:lnTo>
                <a:lnTo>
                  <a:pt x="333370" y="9513048"/>
                </a:lnTo>
                <a:lnTo>
                  <a:pt x="376355" y="9530186"/>
                </a:lnTo>
                <a:lnTo>
                  <a:pt x="420996" y="9543811"/>
                </a:lnTo>
                <a:lnTo>
                  <a:pt x="467122" y="9553752"/>
                </a:lnTo>
                <a:lnTo>
                  <a:pt x="514565" y="9559840"/>
                </a:lnTo>
                <a:lnTo>
                  <a:pt x="563155" y="9561907"/>
                </a:lnTo>
                <a:lnTo>
                  <a:pt x="8875761" y="9561907"/>
                </a:lnTo>
                <a:lnTo>
                  <a:pt x="8924351" y="9559840"/>
                </a:lnTo>
                <a:lnTo>
                  <a:pt x="8971794" y="9553752"/>
                </a:lnTo>
                <a:lnTo>
                  <a:pt x="9017920" y="9543811"/>
                </a:lnTo>
                <a:lnTo>
                  <a:pt x="9062560" y="9530186"/>
                </a:lnTo>
                <a:lnTo>
                  <a:pt x="9105546" y="9513048"/>
                </a:lnTo>
                <a:lnTo>
                  <a:pt x="9146708" y="9492563"/>
                </a:lnTo>
                <a:lnTo>
                  <a:pt x="9185876" y="9468903"/>
                </a:lnTo>
                <a:lnTo>
                  <a:pt x="9222883" y="9442235"/>
                </a:lnTo>
                <a:lnTo>
                  <a:pt x="9257559" y="9412729"/>
                </a:lnTo>
                <a:lnTo>
                  <a:pt x="9289734" y="9380554"/>
                </a:lnTo>
                <a:lnTo>
                  <a:pt x="9319241" y="9345879"/>
                </a:lnTo>
                <a:lnTo>
                  <a:pt x="9345909" y="9308872"/>
                </a:lnTo>
                <a:lnTo>
                  <a:pt x="9369570" y="9269703"/>
                </a:lnTo>
                <a:lnTo>
                  <a:pt x="9390055" y="9228541"/>
                </a:lnTo>
                <a:lnTo>
                  <a:pt x="9407194" y="9185555"/>
                </a:lnTo>
                <a:lnTo>
                  <a:pt x="9420819" y="9140915"/>
                </a:lnTo>
                <a:lnTo>
                  <a:pt x="9430760" y="9094788"/>
                </a:lnTo>
                <a:lnTo>
                  <a:pt x="9436849" y="9047344"/>
                </a:lnTo>
                <a:lnTo>
                  <a:pt x="9438916" y="8998752"/>
                </a:lnTo>
                <a:lnTo>
                  <a:pt x="9438916" y="563155"/>
                </a:lnTo>
                <a:lnTo>
                  <a:pt x="9436849" y="514563"/>
                </a:lnTo>
                <a:lnTo>
                  <a:pt x="9430760" y="467119"/>
                </a:lnTo>
                <a:lnTo>
                  <a:pt x="9420819" y="420992"/>
                </a:lnTo>
                <a:lnTo>
                  <a:pt x="9407194" y="376351"/>
                </a:lnTo>
                <a:lnTo>
                  <a:pt x="9390055" y="333365"/>
                </a:lnTo>
                <a:lnTo>
                  <a:pt x="9369570" y="292204"/>
                </a:lnTo>
                <a:lnTo>
                  <a:pt x="9345909" y="253035"/>
                </a:lnTo>
                <a:lnTo>
                  <a:pt x="9319241" y="216028"/>
                </a:lnTo>
                <a:lnTo>
                  <a:pt x="9289734" y="181353"/>
                </a:lnTo>
                <a:lnTo>
                  <a:pt x="9257559" y="149178"/>
                </a:lnTo>
                <a:lnTo>
                  <a:pt x="9222883" y="119672"/>
                </a:lnTo>
                <a:lnTo>
                  <a:pt x="9185876" y="93004"/>
                </a:lnTo>
                <a:lnTo>
                  <a:pt x="9146708" y="69343"/>
                </a:lnTo>
                <a:lnTo>
                  <a:pt x="9105546" y="48859"/>
                </a:lnTo>
                <a:lnTo>
                  <a:pt x="9062560" y="31721"/>
                </a:lnTo>
                <a:lnTo>
                  <a:pt x="9017920" y="18096"/>
                </a:lnTo>
                <a:lnTo>
                  <a:pt x="8971794" y="8155"/>
                </a:lnTo>
                <a:lnTo>
                  <a:pt x="8924351" y="2067"/>
                </a:lnTo>
                <a:lnTo>
                  <a:pt x="88757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19868" y="779331"/>
            <a:ext cx="9439275" cy="9562465"/>
          </a:xfrm>
          <a:custGeom>
            <a:avLst/>
            <a:gdLst/>
            <a:ahLst/>
            <a:cxnLst/>
            <a:rect l="l" t="t" r="r" b="b"/>
            <a:pathLst>
              <a:path w="9439275" h="9562465">
                <a:moveTo>
                  <a:pt x="8875761" y="9561907"/>
                </a:moveTo>
                <a:lnTo>
                  <a:pt x="563155" y="9561907"/>
                </a:lnTo>
                <a:lnTo>
                  <a:pt x="514565" y="9559840"/>
                </a:lnTo>
                <a:lnTo>
                  <a:pt x="467122" y="9553752"/>
                </a:lnTo>
                <a:lnTo>
                  <a:pt x="420996" y="9543811"/>
                </a:lnTo>
                <a:lnTo>
                  <a:pt x="376355" y="9530186"/>
                </a:lnTo>
                <a:lnTo>
                  <a:pt x="333370" y="9513048"/>
                </a:lnTo>
                <a:lnTo>
                  <a:pt x="292208" y="9492563"/>
                </a:lnTo>
                <a:lnTo>
                  <a:pt x="253039" y="9468903"/>
                </a:lnTo>
                <a:lnTo>
                  <a:pt x="216033" y="9442235"/>
                </a:lnTo>
                <a:lnTo>
                  <a:pt x="181357" y="9412729"/>
                </a:lnTo>
                <a:lnTo>
                  <a:pt x="149181" y="9380554"/>
                </a:lnTo>
                <a:lnTo>
                  <a:pt x="119675" y="9345879"/>
                </a:lnTo>
                <a:lnTo>
                  <a:pt x="93007" y="9308872"/>
                </a:lnTo>
                <a:lnTo>
                  <a:pt x="69346" y="9269703"/>
                </a:lnTo>
                <a:lnTo>
                  <a:pt x="48861" y="9228541"/>
                </a:lnTo>
                <a:lnTo>
                  <a:pt x="31722" y="9185555"/>
                </a:lnTo>
                <a:lnTo>
                  <a:pt x="18097" y="9140915"/>
                </a:lnTo>
                <a:lnTo>
                  <a:pt x="8155" y="9094788"/>
                </a:lnTo>
                <a:lnTo>
                  <a:pt x="2067" y="9047344"/>
                </a:lnTo>
                <a:lnTo>
                  <a:pt x="0" y="8998752"/>
                </a:lnTo>
                <a:lnTo>
                  <a:pt x="0" y="563155"/>
                </a:lnTo>
                <a:lnTo>
                  <a:pt x="2067" y="514563"/>
                </a:lnTo>
                <a:lnTo>
                  <a:pt x="8155" y="467119"/>
                </a:lnTo>
                <a:lnTo>
                  <a:pt x="18097" y="420992"/>
                </a:lnTo>
                <a:lnTo>
                  <a:pt x="31722" y="376351"/>
                </a:lnTo>
                <a:lnTo>
                  <a:pt x="48861" y="333365"/>
                </a:lnTo>
                <a:lnTo>
                  <a:pt x="69346" y="292204"/>
                </a:lnTo>
                <a:lnTo>
                  <a:pt x="93007" y="253035"/>
                </a:lnTo>
                <a:lnTo>
                  <a:pt x="119675" y="216028"/>
                </a:lnTo>
                <a:lnTo>
                  <a:pt x="149181" y="181353"/>
                </a:lnTo>
                <a:lnTo>
                  <a:pt x="181357" y="149178"/>
                </a:lnTo>
                <a:lnTo>
                  <a:pt x="216033" y="119672"/>
                </a:lnTo>
                <a:lnTo>
                  <a:pt x="253039" y="93004"/>
                </a:lnTo>
                <a:lnTo>
                  <a:pt x="292208" y="69343"/>
                </a:lnTo>
                <a:lnTo>
                  <a:pt x="333370" y="48859"/>
                </a:lnTo>
                <a:lnTo>
                  <a:pt x="376355" y="31721"/>
                </a:lnTo>
                <a:lnTo>
                  <a:pt x="420996" y="18096"/>
                </a:lnTo>
                <a:lnTo>
                  <a:pt x="467122" y="8155"/>
                </a:lnTo>
                <a:lnTo>
                  <a:pt x="514565" y="2067"/>
                </a:lnTo>
                <a:lnTo>
                  <a:pt x="563155" y="0"/>
                </a:lnTo>
                <a:lnTo>
                  <a:pt x="8875761" y="0"/>
                </a:lnTo>
                <a:lnTo>
                  <a:pt x="8924351" y="2067"/>
                </a:lnTo>
                <a:lnTo>
                  <a:pt x="8971794" y="8155"/>
                </a:lnTo>
                <a:lnTo>
                  <a:pt x="9017920" y="18096"/>
                </a:lnTo>
                <a:lnTo>
                  <a:pt x="9062560" y="31721"/>
                </a:lnTo>
                <a:lnTo>
                  <a:pt x="9105546" y="48859"/>
                </a:lnTo>
                <a:lnTo>
                  <a:pt x="9146708" y="69343"/>
                </a:lnTo>
                <a:lnTo>
                  <a:pt x="9185876" y="93004"/>
                </a:lnTo>
                <a:lnTo>
                  <a:pt x="9222883" y="119672"/>
                </a:lnTo>
                <a:lnTo>
                  <a:pt x="9257559" y="149178"/>
                </a:lnTo>
                <a:lnTo>
                  <a:pt x="9289734" y="181353"/>
                </a:lnTo>
                <a:lnTo>
                  <a:pt x="9319241" y="216028"/>
                </a:lnTo>
                <a:lnTo>
                  <a:pt x="9345909" y="253035"/>
                </a:lnTo>
                <a:lnTo>
                  <a:pt x="9369570" y="292204"/>
                </a:lnTo>
                <a:lnTo>
                  <a:pt x="9390055" y="333365"/>
                </a:lnTo>
                <a:lnTo>
                  <a:pt x="9407194" y="376351"/>
                </a:lnTo>
                <a:lnTo>
                  <a:pt x="9420819" y="420992"/>
                </a:lnTo>
                <a:lnTo>
                  <a:pt x="9430760" y="467119"/>
                </a:lnTo>
                <a:lnTo>
                  <a:pt x="9436849" y="514563"/>
                </a:lnTo>
                <a:lnTo>
                  <a:pt x="9438916" y="563155"/>
                </a:lnTo>
                <a:lnTo>
                  <a:pt x="9438916" y="8998752"/>
                </a:lnTo>
                <a:lnTo>
                  <a:pt x="9436849" y="9047344"/>
                </a:lnTo>
                <a:lnTo>
                  <a:pt x="9430760" y="9094788"/>
                </a:lnTo>
                <a:lnTo>
                  <a:pt x="9420819" y="9140915"/>
                </a:lnTo>
                <a:lnTo>
                  <a:pt x="9407194" y="9185555"/>
                </a:lnTo>
                <a:lnTo>
                  <a:pt x="9390055" y="9228541"/>
                </a:lnTo>
                <a:lnTo>
                  <a:pt x="9369570" y="9269703"/>
                </a:lnTo>
                <a:lnTo>
                  <a:pt x="9345909" y="9308872"/>
                </a:lnTo>
                <a:lnTo>
                  <a:pt x="9319241" y="9345879"/>
                </a:lnTo>
                <a:lnTo>
                  <a:pt x="9289734" y="9380554"/>
                </a:lnTo>
                <a:lnTo>
                  <a:pt x="9257559" y="9412729"/>
                </a:lnTo>
                <a:lnTo>
                  <a:pt x="9222883" y="9442235"/>
                </a:lnTo>
                <a:lnTo>
                  <a:pt x="9185876" y="9468903"/>
                </a:lnTo>
                <a:lnTo>
                  <a:pt x="9146708" y="9492563"/>
                </a:lnTo>
                <a:lnTo>
                  <a:pt x="9105546" y="9513048"/>
                </a:lnTo>
                <a:lnTo>
                  <a:pt x="9062560" y="9530186"/>
                </a:lnTo>
                <a:lnTo>
                  <a:pt x="9017920" y="9543811"/>
                </a:lnTo>
                <a:lnTo>
                  <a:pt x="8971794" y="9553752"/>
                </a:lnTo>
                <a:lnTo>
                  <a:pt x="8924351" y="9559840"/>
                </a:lnTo>
                <a:lnTo>
                  <a:pt x="8875761" y="9561907"/>
                </a:lnTo>
                <a:close/>
              </a:path>
            </a:pathLst>
          </a:custGeom>
          <a:ln w="66249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027314" y="3238592"/>
            <a:ext cx="2090699" cy="20907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60525" y="490480"/>
            <a:ext cx="4794885" cy="1188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600" spc="-405" dirty="0">
                <a:solidFill>
                  <a:srgbClr val="92BB1F"/>
                </a:solidFill>
              </a:rPr>
              <a:t>К</a:t>
            </a:r>
            <a:r>
              <a:rPr sz="7600" spc="20" dirty="0">
                <a:solidFill>
                  <a:srgbClr val="92BB1F"/>
                </a:solidFill>
              </a:rPr>
              <a:t>ОМАН</a:t>
            </a:r>
            <a:r>
              <a:rPr sz="7600" spc="110" dirty="0">
                <a:solidFill>
                  <a:srgbClr val="92BB1F"/>
                </a:solidFill>
              </a:rPr>
              <a:t>Д</a:t>
            </a:r>
            <a:r>
              <a:rPr sz="7600" spc="15" dirty="0">
                <a:solidFill>
                  <a:srgbClr val="92BB1F"/>
                </a:solidFill>
              </a:rPr>
              <a:t>А</a:t>
            </a:r>
            <a:endParaRPr sz="7600"/>
          </a:p>
        </p:txBody>
      </p:sp>
      <p:sp>
        <p:nvSpPr>
          <p:cNvPr id="17" name="object 17"/>
          <p:cNvSpPr/>
          <p:nvPr/>
        </p:nvSpPr>
        <p:spPr>
          <a:xfrm>
            <a:off x="1284966" y="1743224"/>
            <a:ext cx="4761230" cy="127000"/>
          </a:xfrm>
          <a:custGeom>
            <a:avLst/>
            <a:gdLst/>
            <a:ahLst/>
            <a:cxnLst/>
            <a:rect l="l" t="t" r="r" b="b"/>
            <a:pathLst>
              <a:path w="4761230" h="127000">
                <a:moveTo>
                  <a:pt x="4761132" y="126708"/>
                </a:moveTo>
                <a:lnTo>
                  <a:pt x="0" y="126708"/>
                </a:lnTo>
                <a:lnTo>
                  <a:pt x="0" y="0"/>
                </a:lnTo>
                <a:lnTo>
                  <a:pt x="4761132" y="0"/>
                </a:lnTo>
                <a:lnTo>
                  <a:pt x="4761132" y="126708"/>
                </a:lnTo>
                <a:close/>
              </a:path>
            </a:pathLst>
          </a:custGeom>
          <a:solidFill>
            <a:srgbClr val="DDCF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982100" y="8299561"/>
            <a:ext cx="4151266" cy="14292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064391" y="6102913"/>
            <a:ext cx="2341785" cy="12714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45288" y="8689563"/>
            <a:ext cx="4015960" cy="8089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168072" y="6178705"/>
            <a:ext cx="2613254" cy="20359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570782" y="1255858"/>
            <a:ext cx="5050155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b="1" dirty="0">
                <a:solidFill>
                  <a:srgbClr val="525251"/>
                </a:solidFill>
                <a:latin typeface="Gilroy"/>
                <a:cs typeface="Gilroy"/>
              </a:rPr>
              <a:t>Співпрацюєм</a:t>
            </a:r>
            <a:r>
              <a:rPr sz="5400" b="1" spc="-50" dirty="0">
                <a:solidFill>
                  <a:srgbClr val="525251"/>
                </a:solidFill>
                <a:latin typeface="Gilroy"/>
                <a:cs typeface="Gilroy"/>
              </a:rPr>
              <a:t>о</a:t>
            </a:r>
            <a:r>
              <a:rPr sz="5400" b="1" spc="-114" dirty="0">
                <a:solidFill>
                  <a:srgbClr val="525251"/>
                </a:solidFill>
                <a:latin typeface="Gilroy"/>
                <a:cs typeface="Gilroy"/>
              </a:rPr>
              <a:t>:</a:t>
            </a:r>
            <a:endParaRPr sz="5400">
              <a:latin typeface="Gilroy"/>
              <a:cs typeface="Gilroy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862795" y="7576955"/>
            <a:ext cx="391160" cy="344805"/>
          </a:xfrm>
          <a:custGeom>
            <a:avLst/>
            <a:gdLst/>
            <a:ahLst/>
            <a:cxnLst/>
            <a:rect l="l" t="t" r="r" b="b"/>
            <a:pathLst>
              <a:path w="391159" h="344804">
                <a:moveTo>
                  <a:pt x="197271" y="0"/>
                </a:moveTo>
                <a:lnTo>
                  <a:pt x="144032" y="4540"/>
                </a:lnTo>
                <a:lnTo>
                  <a:pt x="92991" y="20334"/>
                </a:lnTo>
                <a:lnTo>
                  <a:pt x="53633" y="44612"/>
                </a:lnTo>
                <a:lnTo>
                  <a:pt x="23894" y="78734"/>
                </a:lnTo>
                <a:lnTo>
                  <a:pt x="5456" y="120072"/>
                </a:lnTo>
                <a:lnTo>
                  <a:pt x="0" y="165994"/>
                </a:lnTo>
                <a:lnTo>
                  <a:pt x="0" y="178507"/>
                </a:lnTo>
                <a:lnTo>
                  <a:pt x="5743" y="224508"/>
                </a:lnTo>
                <a:lnTo>
                  <a:pt x="24334" y="266976"/>
                </a:lnTo>
                <a:lnTo>
                  <a:pt x="54438" y="300850"/>
                </a:lnTo>
                <a:lnTo>
                  <a:pt x="92991" y="324681"/>
                </a:lnTo>
                <a:lnTo>
                  <a:pt x="144095" y="340040"/>
                </a:lnTo>
                <a:lnTo>
                  <a:pt x="197271" y="344492"/>
                </a:lnTo>
                <a:lnTo>
                  <a:pt x="223195" y="343878"/>
                </a:lnTo>
                <a:lnTo>
                  <a:pt x="274129" y="335156"/>
                </a:lnTo>
                <a:lnTo>
                  <a:pt x="318110" y="318072"/>
                </a:lnTo>
                <a:lnTo>
                  <a:pt x="351989" y="292600"/>
                </a:lnTo>
                <a:lnTo>
                  <a:pt x="371928" y="266976"/>
                </a:lnTo>
                <a:lnTo>
                  <a:pt x="197271" y="266976"/>
                </a:lnTo>
                <a:lnTo>
                  <a:pt x="180299" y="266541"/>
                </a:lnTo>
                <a:lnTo>
                  <a:pt x="131744" y="252547"/>
                </a:lnTo>
                <a:lnTo>
                  <a:pt x="103978" y="223283"/>
                </a:lnTo>
                <a:lnTo>
                  <a:pt x="99075" y="210485"/>
                </a:lnTo>
                <a:lnTo>
                  <a:pt x="244379" y="210485"/>
                </a:lnTo>
                <a:lnTo>
                  <a:pt x="244379" y="137660"/>
                </a:lnTo>
                <a:lnTo>
                  <a:pt x="99075" y="137660"/>
                </a:lnTo>
                <a:lnTo>
                  <a:pt x="104322" y="125090"/>
                </a:lnTo>
                <a:lnTo>
                  <a:pt x="132446" y="96468"/>
                </a:lnTo>
                <a:lnTo>
                  <a:pt x="179877" y="81783"/>
                </a:lnTo>
                <a:lnTo>
                  <a:pt x="196580" y="81348"/>
                </a:lnTo>
                <a:lnTo>
                  <a:pt x="371107" y="81348"/>
                </a:lnTo>
                <a:lnTo>
                  <a:pt x="365172" y="72133"/>
                </a:lnTo>
                <a:lnTo>
                  <a:pt x="334538" y="41200"/>
                </a:lnTo>
                <a:lnTo>
                  <a:pt x="296514" y="19988"/>
                </a:lnTo>
                <a:lnTo>
                  <a:pt x="247917" y="4917"/>
                </a:lnTo>
                <a:lnTo>
                  <a:pt x="222754" y="1169"/>
                </a:lnTo>
                <a:lnTo>
                  <a:pt x="197271" y="0"/>
                </a:lnTo>
                <a:close/>
              </a:path>
              <a:path w="391159" h="344804">
                <a:moveTo>
                  <a:pt x="390553" y="199009"/>
                </a:moveTo>
                <a:lnTo>
                  <a:pt x="294954" y="199009"/>
                </a:lnTo>
                <a:lnTo>
                  <a:pt x="294875" y="201775"/>
                </a:lnTo>
                <a:lnTo>
                  <a:pt x="293261" y="215465"/>
                </a:lnTo>
                <a:lnTo>
                  <a:pt x="268714" y="249594"/>
                </a:lnTo>
                <a:lnTo>
                  <a:pt x="215954" y="266648"/>
                </a:lnTo>
                <a:lnTo>
                  <a:pt x="197271" y="266976"/>
                </a:lnTo>
                <a:lnTo>
                  <a:pt x="371928" y="266976"/>
                </a:lnTo>
                <a:lnTo>
                  <a:pt x="376656" y="259283"/>
                </a:lnTo>
                <a:lnTo>
                  <a:pt x="384332" y="240779"/>
                </a:lnTo>
                <a:lnTo>
                  <a:pt x="389010" y="221249"/>
                </a:lnTo>
                <a:lnTo>
                  <a:pt x="390502" y="201775"/>
                </a:lnTo>
                <a:lnTo>
                  <a:pt x="390553" y="199009"/>
                </a:lnTo>
                <a:close/>
              </a:path>
              <a:path w="391159" h="344804">
                <a:moveTo>
                  <a:pt x="371107" y="81348"/>
                </a:moveTo>
                <a:lnTo>
                  <a:pt x="196580" y="81348"/>
                </a:lnTo>
                <a:lnTo>
                  <a:pt x="215267" y="81624"/>
                </a:lnTo>
                <a:lnTo>
                  <a:pt x="233604" y="84663"/>
                </a:lnTo>
                <a:lnTo>
                  <a:pt x="279359" y="107928"/>
                </a:lnTo>
                <a:lnTo>
                  <a:pt x="294954" y="147388"/>
                </a:lnTo>
                <a:lnTo>
                  <a:pt x="294954" y="149304"/>
                </a:lnTo>
                <a:lnTo>
                  <a:pt x="390197" y="149482"/>
                </a:lnTo>
                <a:lnTo>
                  <a:pt x="390185" y="147388"/>
                </a:lnTo>
                <a:lnTo>
                  <a:pt x="388812" y="127317"/>
                </a:lnTo>
                <a:lnTo>
                  <a:pt x="384089" y="107725"/>
                </a:lnTo>
                <a:lnTo>
                  <a:pt x="376163" y="89196"/>
                </a:lnTo>
                <a:lnTo>
                  <a:pt x="371107" y="81348"/>
                </a:lnTo>
                <a:close/>
              </a:path>
            </a:pathLst>
          </a:custGeom>
          <a:solidFill>
            <a:srgbClr val="035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266206" y="7585823"/>
            <a:ext cx="482600" cy="412750"/>
          </a:xfrm>
          <a:custGeom>
            <a:avLst/>
            <a:gdLst/>
            <a:ahLst/>
            <a:cxnLst/>
            <a:rect l="l" t="t" r="r" b="b"/>
            <a:pathLst>
              <a:path w="482600" h="412750">
                <a:moveTo>
                  <a:pt x="482487" y="245416"/>
                </a:moveTo>
                <a:lnTo>
                  <a:pt x="0" y="245416"/>
                </a:lnTo>
                <a:lnTo>
                  <a:pt x="0" y="412615"/>
                </a:lnTo>
                <a:lnTo>
                  <a:pt x="94897" y="412615"/>
                </a:lnTo>
                <a:lnTo>
                  <a:pt x="94897" y="328670"/>
                </a:lnTo>
                <a:lnTo>
                  <a:pt x="482487" y="328670"/>
                </a:lnTo>
                <a:lnTo>
                  <a:pt x="482487" y="245416"/>
                </a:lnTo>
                <a:close/>
              </a:path>
              <a:path w="482600" h="412750">
                <a:moveTo>
                  <a:pt x="482487" y="328670"/>
                </a:moveTo>
                <a:lnTo>
                  <a:pt x="387590" y="328670"/>
                </a:lnTo>
                <a:lnTo>
                  <a:pt x="387590" y="412615"/>
                </a:lnTo>
                <a:lnTo>
                  <a:pt x="482487" y="412615"/>
                </a:lnTo>
                <a:lnTo>
                  <a:pt x="482487" y="328670"/>
                </a:lnTo>
                <a:close/>
              </a:path>
              <a:path w="482600" h="412750">
                <a:moveTo>
                  <a:pt x="420269" y="0"/>
                </a:moveTo>
                <a:lnTo>
                  <a:pt x="83076" y="0"/>
                </a:lnTo>
                <a:lnTo>
                  <a:pt x="80443" y="133315"/>
                </a:lnTo>
                <a:lnTo>
                  <a:pt x="79888" y="148493"/>
                </a:lnTo>
                <a:lnTo>
                  <a:pt x="72647" y="195533"/>
                </a:lnTo>
                <a:lnTo>
                  <a:pt x="57766" y="233590"/>
                </a:lnTo>
                <a:lnTo>
                  <a:pt x="50930" y="245416"/>
                </a:lnTo>
                <a:lnTo>
                  <a:pt x="143744" y="245416"/>
                </a:lnTo>
                <a:lnTo>
                  <a:pt x="158175" y="209916"/>
                </a:lnTo>
                <a:lnTo>
                  <a:pt x="166265" y="165547"/>
                </a:lnTo>
                <a:lnTo>
                  <a:pt x="169638" y="83945"/>
                </a:lnTo>
                <a:lnTo>
                  <a:pt x="420269" y="83945"/>
                </a:lnTo>
                <a:lnTo>
                  <a:pt x="420269" y="0"/>
                </a:lnTo>
                <a:close/>
              </a:path>
              <a:path w="482600" h="412750">
                <a:moveTo>
                  <a:pt x="420269" y="83945"/>
                </a:moveTo>
                <a:lnTo>
                  <a:pt x="326063" y="83945"/>
                </a:lnTo>
                <a:lnTo>
                  <a:pt x="326063" y="245416"/>
                </a:lnTo>
                <a:lnTo>
                  <a:pt x="420269" y="245416"/>
                </a:lnTo>
                <a:lnTo>
                  <a:pt x="420269" y="83945"/>
                </a:lnTo>
                <a:close/>
              </a:path>
            </a:pathLst>
          </a:custGeom>
          <a:solidFill>
            <a:srgbClr val="035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803619" y="7585822"/>
            <a:ext cx="371475" cy="328930"/>
          </a:xfrm>
          <a:custGeom>
            <a:avLst/>
            <a:gdLst/>
            <a:ahLst/>
            <a:cxnLst/>
            <a:rect l="l" t="t" r="r" b="b"/>
            <a:pathLst>
              <a:path w="371475" h="328929">
                <a:moveTo>
                  <a:pt x="91075" y="0"/>
                </a:moveTo>
                <a:lnTo>
                  <a:pt x="0" y="0"/>
                </a:lnTo>
                <a:lnTo>
                  <a:pt x="0" y="328670"/>
                </a:lnTo>
                <a:lnTo>
                  <a:pt x="85683" y="328670"/>
                </a:lnTo>
                <a:lnTo>
                  <a:pt x="190381" y="213962"/>
                </a:lnTo>
                <a:lnTo>
                  <a:pt x="91075" y="213962"/>
                </a:lnTo>
                <a:lnTo>
                  <a:pt x="91075" y="0"/>
                </a:lnTo>
                <a:close/>
              </a:path>
              <a:path w="371475" h="328929">
                <a:moveTo>
                  <a:pt x="371255" y="115577"/>
                </a:moveTo>
                <a:lnTo>
                  <a:pt x="280179" y="115577"/>
                </a:lnTo>
                <a:lnTo>
                  <a:pt x="280179" y="328670"/>
                </a:lnTo>
                <a:lnTo>
                  <a:pt x="371255" y="328670"/>
                </a:lnTo>
                <a:lnTo>
                  <a:pt x="371255" y="115577"/>
                </a:lnTo>
                <a:close/>
              </a:path>
              <a:path w="371475" h="328929">
                <a:moveTo>
                  <a:pt x="371255" y="0"/>
                </a:moveTo>
                <a:lnTo>
                  <a:pt x="285561" y="0"/>
                </a:lnTo>
                <a:lnTo>
                  <a:pt x="91075" y="213962"/>
                </a:lnTo>
                <a:lnTo>
                  <a:pt x="190381" y="213962"/>
                </a:lnTo>
                <a:lnTo>
                  <a:pt x="280179" y="115577"/>
                </a:lnTo>
                <a:lnTo>
                  <a:pt x="371255" y="115577"/>
                </a:lnTo>
                <a:lnTo>
                  <a:pt x="371255" y="0"/>
                </a:lnTo>
                <a:close/>
              </a:path>
            </a:pathLst>
          </a:custGeom>
          <a:solidFill>
            <a:srgbClr val="035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270470" y="7791562"/>
            <a:ext cx="95250" cy="123189"/>
          </a:xfrm>
          <a:custGeom>
            <a:avLst/>
            <a:gdLst/>
            <a:ahLst/>
            <a:cxnLst/>
            <a:rect l="l" t="t" r="r" b="b"/>
            <a:pathLst>
              <a:path w="95250" h="123190">
                <a:moveTo>
                  <a:pt x="0" y="123190"/>
                </a:moveTo>
                <a:lnTo>
                  <a:pt x="94897" y="123190"/>
                </a:lnTo>
                <a:lnTo>
                  <a:pt x="94897" y="0"/>
                </a:lnTo>
                <a:lnTo>
                  <a:pt x="0" y="0"/>
                </a:lnTo>
                <a:lnTo>
                  <a:pt x="0" y="123190"/>
                </a:lnTo>
                <a:close/>
              </a:path>
            </a:pathLst>
          </a:custGeom>
          <a:solidFill>
            <a:srgbClr val="035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270470" y="7749652"/>
            <a:ext cx="374650" cy="0"/>
          </a:xfrm>
          <a:custGeom>
            <a:avLst/>
            <a:gdLst/>
            <a:ahLst/>
            <a:cxnLst/>
            <a:rect l="l" t="t" r="r" b="b"/>
            <a:pathLst>
              <a:path w="374650">
                <a:moveTo>
                  <a:pt x="0" y="0"/>
                </a:moveTo>
                <a:lnTo>
                  <a:pt x="374208" y="0"/>
                </a:lnTo>
              </a:path>
            </a:pathLst>
          </a:custGeom>
          <a:ln w="83819">
            <a:solidFill>
              <a:srgbClr val="035F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270470" y="7585822"/>
            <a:ext cx="95250" cy="121920"/>
          </a:xfrm>
          <a:custGeom>
            <a:avLst/>
            <a:gdLst/>
            <a:ahLst/>
            <a:cxnLst/>
            <a:rect l="l" t="t" r="r" b="b"/>
            <a:pathLst>
              <a:path w="95250" h="121920">
                <a:moveTo>
                  <a:pt x="0" y="121920"/>
                </a:moveTo>
                <a:lnTo>
                  <a:pt x="94897" y="121920"/>
                </a:lnTo>
                <a:lnTo>
                  <a:pt x="94897" y="0"/>
                </a:lnTo>
                <a:lnTo>
                  <a:pt x="0" y="0"/>
                </a:lnTo>
                <a:lnTo>
                  <a:pt x="0" y="121920"/>
                </a:lnTo>
                <a:close/>
              </a:path>
            </a:pathLst>
          </a:custGeom>
          <a:solidFill>
            <a:srgbClr val="035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549781" y="7791260"/>
            <a:ext cx="95250" cy="123825"/>
          </a:xfrm>
          <a:custGeom>
            <a:avLst/>
            <a:gdLst/>
            <a:ahLst/>
            <a:cxnLst/>
            <a:rect l="l" t="t" r="r" b="b"/>
            <a:pathLst>
              <a:path w="95250" h="123825">
                <a:moveTo>
                  <a:pt x="94897" y="0"/>
                </a:moveTo>
                <a:lnTo>
                  <a:pt x="0" y="0"/>
                </a:lnTo>
                <a:lnTo>
                  <a:pt x="0" y="123231"/>
                </a:lnTo>
                <a:lnTo>
                  <a:pt x="94897" y="123231"/>
                </a:lnTo>
                <a:lnTo>
                  <a:pt x="94897" y="0"/>
                </a:lnTo>
                <a:close/>
              </a:path>
            </a:pathLst>
          </a:custGeom>
          <a:solidFill>
            <a:srgbClr val="035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49781" y="7585822"/>
            <a:ext cx="95250" cy="121920"/>
          </a:xfrm>
          <a:custGeom>
            <a:avLst/>
            <a:gdLst/>
            <a:ahLst/>
            <a:cxnLst/>
            <a:rect l="l" t="t" r="r" b="b"/>
            <a:pathLst>
              <a:path w="95250" h="121920">
                <a:moveTo>
                  <a:pt x="94897" y="0"/>
                </a:moveTo>
                <a:lnTo>
                  <a:pt x="0" y="0"/>
                </a:lnTo>
                <a:lnTo>
                  <a:pt x="0" y="121661"/>
                </a:lnTo>
                <a:lnTo>
                  <a:pt x="94897" y="121661"/>
                </a:lnTo>
                <a:lnTo>
                  <a:pt x="94897" y="0"/>
                </a:lnTo>
                <a:close/>
              </a:path>
            </a:pathLst>
          </a:custGeom>
          <a:solidFill>
            <a:srgbClr val="035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7411" y="7436526"/>
            <a:ext cx="118110" cy="478155"/>
          </a:xfrm>
          <a:custGeom>
            <a:avLst/>
            <a:gdLst/>
            <a:ahLst/>
            <a:cxnLst/>
            <a:rect l="l" t="t" r="r" b="b"/>
            <a:pathLst>
              <a:path w="118109" h="478154">
                <a:moveTo>
                  <a:pt x="58919" y="0"/>
                </a:moveTo>
                <a:lnTo>
                  <a:pt x="16334" y="15633"/>
                </a:lnTo>
                <a:lnTo>
                  <a:pt x="0" y="55610"/>
                </a:lnTo>
                <a:lnTo>
                  <a:pt x="783" y="66905"/>
                </a:lnTo>
                <a:lnTo>
                  <a:pt x="25756" y="103037"/>
                </a:lnTo>
                <a:lnTo>
                  <a:pt x="58919" y="111232"/>
                </a:lnTo>
                <a:lnTo>
                  <a:pt x="70491" y="110599"/>
                </a:lnTo>
                <a:lnTo>
                  <a:pt x="108749" y="87582"/>
                </a:lnTo>
                <a:lnTo>
                  <a:pt x="117839" y="55610"/>
                </a:lnTo>
                <a:lnTo>
                  <a:pt x="117076" y="44466"/>
                </a:lnTo>
                <a:lnTo>
                  <a:pt x="92226" y="8515"/>
                </a:lnTo>
                <a:lnTo>
                  <a:pt x="58919" y="0"/>
                </a:lnTo>
                <a:close/>
              </a:path>
              <a:path w="118109" h="478154">
                <a:moveTo>
                  <a:pt x="106017" y="149293"/>
                </a:moveTo>
                <a:lnTo>
                  <a:pt x="11811" y="149293"/>
                </a:lnTo>
                <a:lnTo>
                  <a:pt x="11811" y="477964"/>
                </a:lnTo>
                <a:lnTo>
                  <a:pt x="106017" y="477964"/>
                </a:lnTo>
                <a:lnTo>
                  <a:pt x="106017" y="149293"/>
                </a:lnTo>
                <a:close/>
              </a:path>
            </a:pathLst>
          </a:custGeom>
          <a:solidFill>
            <a:srgbClr val="035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064705" y="7401487"/>
            <a:ext cx="688975" cy="693420"/>
          </a:xfrm>
          <a:custGeom>
            <a:avLst/>
            <a:gdLst/>
            <a:ahLst/>
            <a:cxnLst/>
            <a:rect l="l" t="t" r="r" b="b"/>
            <a:pathLst>
              <a:path w="688975" h="693420">
                <a:moveTo>
                  <a:pt x="662089" y="601980"/>
                </a:moveTo>
                <a:lnTo>
                  <a:pt x="343584" y="601980"/>
                </a:lnTo>
                <a:lnTo>
                  <a:pt x="347815" y="605790"/>
                </a:lnTo>
                <a:lnTo>
                  <a:pt x="352145" y="610870"/>
                </a:lnTo>
                <a:lnTo>
                  <a:pt x="381011" y="640080"/>
                </a:lnTo>
                <a:lnTo>
                  <a:pt x="426483" y="670560"/>
                </a:lnTo>
                <a:lnTo>
                  <a:pt x="474077" y="689610"/>
                </a:lnTo>
                <a:lnTo>
                  <a:pt x="497320" y="693420"/>
                </a:lnTo>
                <a:lnTo>
                  <a:pt x="520865" y="693420"/>
                </a:lnTo>
                <a:lnTo>
                  <a:pt x="567373" y="683260"/>
                </a:lnTo>
                <a:lnTo>
                  <a:pt x="608905" y="660400"/>
                </a:lnTo>
                <a:lnTo>
                  <a:pt x="652019" y="617220"/>
                </a:lnTo>
                <a:lnTo>
                  <a:pt x="662089" y="601980"/>
                </a:lnTo>
                <a:close/>
              </a:path>
              <a:path w="688975" h="693420">
                <a:moveTo>
                  <a:pt x="165095" y="3810"/>
                </a:moveTo>
                <a:lnTo>
                  <a:pt x="118581" y="13970"/>
                </a:lnTo>
                <a:lnTo>
                  <a:pt x="77052" y="38100"/>
                </a:lnTo>
                <a:lnTo>
                  <a:pt x="33947" y="81280"/>
                </a:lnTo>
                <a:lnTo>
                  <a:pt x="10124" y="123190"/>
                </a:lnTo>
                <a:lnTo>
                  <a:pt x="104" y="168910"/>
                </a:lnTo>
                <a:lnTo>
                  <a:pt x="0" y="173990"/>
                </a:lnTo>
                <a:lnTo>
                  <a:pt x="324" y="194310"/>
                </a:lnTo>
                <a:lnTo>
                  <a:pt x="11091" y="240030"/>
                </a:lnTo>
                <a:lnTo>
                  <a:pt x="37661" y="289560"/>
                </a:lnTo>
                <a:lnTo>
                  <a:pt x="73655" y="332740"/>
                </a:lnTo>
                <a:lnTo>
                  <a:pt x="79393" y="337820"/>
                </a:lnTo>
                <a:lnTo>
                  <a:pt x="84953" y="342900"/>
                </a:lnTo>
                <a:lnTo>
                  <a:pt x="90691" y="347980"/>
                </a:lnTo>
                <a:lnTo>
                  <a:pt x="90345" y="347980"/>
                </a:lnTo>
                <a:lnTo>
                  <a:pt x="85309" y="353060"/>
                </a:lnTo>
                <a:lnTo>
                  <a:pt x="56498" y="382270"/>
                </a:lnTo>
                <a:lnTo>
                  <a:pt x="25511" y="429260"/>
                </a:lnTo>
                <a:lnTo>
                  <a:pt x="6784" y="477520"/>
                </a:lnTo>
                <a:lnTo>
                  <a:pt x="2668" y="524510"/>
                </a:lnTo>
                <a:lnTo>
                  <a:pt x="5699" y="547370"/>
                </a:lnTo>
                <a:lnTo>
                  <a:pt x="22969" y="593090"/>
                </a:lnTo>
                <a:lnTo>
                  <a:pt x="52451" y="631190"/>
                </a:lnTo>
                <a:lnTo>
                  <a:pt x="99396" y="669290"/>
                </a:lnTo>
                <a:lnTo>
                  <a:pt x="144228" y="687070"/>
                </a:lnTo>
                <a:lnTo>
                  <a:pt x="167737" y="690880"/>
                </a:lnTo>
                <a:lnTo>
                  <a:pt x="191320" y="689610"/>
                </a:lnTo>
                <a:lnTo>
                  <a:pt x="237210" y="679450"/>
                </a:lnTo>
                <a:lnTo>
                  <a:pt x="286847" y="652780"/>
                </a:lnTo>
                <a:lnTo>
                  <a:pt x="329856" y="615950"/>
                </a:lnTo>
                <a:lnTo>
                  <a:pt x="334715" y="610870"/>
                </a:lnTo>
                <a:lnTo>
                  <a:pt x="339238" y="607060"/>
                </a:lnTo>
                <a:lnTo>
                  <a:pt x="343584" y="601980"/>
                </a:lnTo>
                <a:lnTo>
                  <a:pt x="662089" y="601980"/>
                </a:lnTo>
                <a:lnTo>
                  <a:pt x="662928" y="600710"/>
                </a:lnTo>
                <a:lnTo>
                  <a:pt x="490853" y="600710"/>
                </a:lnTo>
                <a:lnTo>
                  <a:pt x="476899" y="598170"/>
                </a:lnTo>
                <a:lnTo>
                  <a:pt x="183855" y="598170"/>
                </a:lnTo>
                <a:lnTo>
                  <a:pt x="170082" y="594360"/>
                </a:lnTo>
                <a:lnTo>
                  <a:pt x="157087" y="588010"/>
                </a:lnTo>
                <a:lnTo>
                  <a:pt x="210357" y="534670"/>
                </a:lnTo>
                <a:lnTo>
                  <a:pt x="103905" y="534670"/>
                </a:lnTo>
                <a:lnTo>
                  <a:pt x="98585" y="521970"/>
                </a:lnTo>
                <a:lnTo>
                  <a:pt x="95888" y="508000"/>
                </a:lnTo>
                <a:lnTo>
                  <a:pt x="95852" y="494030"/>
                </a:lnTo>
                <a:lnTo>
                  <a:pt x="98512" y="480060"/>
                </a:lnTo>
                <a:lnTo>
                  <a:pt x="122668" y="434340"/>
                </a:lnTo>
                <a:lnTo>
                  <a:pt x="157306" y="401320"/>
                </a:lnTo>
                <a:lnTo>
                  <a:pt x="165599" y="396240"/>
                </a:lnTo>
                <a:lnTo>
                  <a:pt x="282596" y="396240"/>
                </a:lnTo>
                <a:lnTo>
                  <a:pt x="289104" y="393700"/>
                </a:lnTo>
                <a:lnTo>
                  <a:pt x="307054" y="382270"/>
                </a:lnTo>
                <a:lnTo>
                  <a:pt x="323071" y="368300"/>
                </a:lnTo>
                <a:lnTo>
                  <a:pt x="324464" y="365760"/>
                </a:lnTo>
                <a:lnTo>
                  <a:pt x="307082" y="349250"/>
                </a:lnTo>
                <a:lnTo>
                  <a:pt x="327417" y="328930"/>
                </a:lnTo>
                <a:lnTo>
                  <a:pt x="325856" y="326390"/>
                </a:lnTo>
                <a:lnTo>
                  <a:pt x="310039" y="313690"/>
                </a:lnTo>
                <a:lnTo>
                  <a:pt x="292250" y="302260"/>
                </a:lnTo>
                <a:lnTo>
                  <a:pt x="289022" y="300990"/>
                </a:lnTo>
                <a:lnTo>
                  <a:pt x="166647" y="300990"/>
                </a:lnTo>
                <a:lnTo>
                  <a:pt x="157335" y="294640"/>
                </a:lnTo>
                <a:lnTo>
                  <a:pt x="119751" y="260350"/>
                </a:lnTo>
                <a:lnTo>
                  <a:pt x="94345" y="214630"/>
                </a:lnTo>
                <a:lnTo>
                  <a:pt x="91906" y="200660"/>
                </a:lnTo>
                <a:lnTo>
                  <a:pt x="92255" y="186690"/>
                </a:lnTo>
                <a:lnTo>
                  <a:pt x="95342" y="172720"/>
                </a:lnTo>
                <a:lnTo>
                  <a:pt x="101120" y="158750"/>
                </a:lnTo>
                <a:lnTo>
                  <a:pt x="206592" y="158750"/>
                </a:lnTo>
                <a:lnTo>
                  <a:pt x="154134" y="106680"/>
                </a:lnTo>
                <a:lnTo>
                  <a:pt x="167201" y="100330"/>
                </a:lnTo>
                <a:lnTo>
                  <a:pt x="180945" y="97790"/>
                </a:lnTo>
                <a:lnTo>
                  <a:pt x="469662" y="97790"/>
                </a:lnTo>
                <a:lnTo>
                  <a:pt x="476225" y="95250"/>
                </a:lnTo>
                <a:lnTo>
                  <a:pt x="342536" y="95250"/>
                </a:lnTo>
                <a:lnTo>
                  <a:pt x="337322" y="88900"/>
                </a:lnTo>
                <a:lnTo>
                  <a:pt x="331762" y="83820"/>
                </a:lnTo>
                <a:lnTo>
                  <a:pt x="283199" y="41910"/>
                </a:lnTo>
                <a:lnTo>
                  <a:pt x="234435" y="15240"/>
                </a:lnTo>
                <a:lnTo>
                  <a:pt x="188637" y="5080"/>
                </a:lnTo>
                <a:lnTo>
                  <a:pt x="165095" y="3810"/>
                </a:lnTo>
                <a:close/>
              </a:path>
              <a:path w="688975" h="693420">
                <a:moveTo>
                  <a:pt x="478805" y="431800"/>
                </a:moveTo>
                <a:lnTo>
                  <a:pt x="425445" y="486410"/>
                </a:lnTo>
                <a:lnTo>
                  <a:pt x="531819" y="591820"/>
                </a:lnTo>
                <a:lnTo>
                  <a:pt x="518707" y="598170"/>
                </a:lnTo>
                <a:lnTo>
                  <a:pt x="504920" y="600710"/>
                </a:lnTo>
                <a:lnTo>
                  <a:pt x="662928" y="600710"/>
                </a:lnTo>
                <a:lnTo>
                  <a:pt x="665445" y="596900"/>
                </a:lnTo>
                <a:lnTo>
                  <a:pt x="675845" y="575310"/>
                </a:lnTo>
                <a:lnTo>
                  <a:pt x="683029" y="551180"/>
                </a:lnTo>
                <a:lnTo>
                  <a:pt x="684716" y="538480"/>
                </a:lnTo>
                <a:lnTo>
                  <a:pt x="585178" y="538480"/>
                </a:lnTo>
                <a:lnTo>
                  <a:pt x="478805" y="431800"/>
                </a:lnTo>
                <a:close/>
              </a:path>
              <a:path w="688975" h="693420">
                <a:moveTo>
                  <a:pt x="326725" y="368300"/>
                </a:moveTo>
                <a:lnTo>
                  <a:pt x="300612" y="403860"/>
                </a:lnTo>
                <a:lnTo>
                  <a:pt x="288308" y="443230"/>
                </a:lnTo>
                <a:lnTo>
                  <a:pt x="286660" y="463550"/>
                </a:lnTo>
                <a:lnTo>
                  <a:pt x="287636" y="483870"/>
                </a:lnTo>
                <a:lnTo>
                  <a:pt x="291210" y="504190"/>
                </a:lnTo>
                <a:lnTo>
                  <a:pt x="297355" y="524510"/>
                </a:lnTo>
                <a:lnTo>
                  <a:pt x="291467" y="533400"/>
                </a:lnTo>
                <a:lnTo>
                  <a:pt x="285062" y="541020"/>
                </a:lnTo>
                <a:lnTo>
                  <a:pt x="278154" y="549910"/>
                </a:lnTo>
                <a:lnTo>
                  <a:pt x="270759" y="557530"/>
                </a:lnTo>
                <a:lnTo>
                  <a:pt x="228440" y="589280"/>
                </a:lnTo>
                <a:lnTo>
                  <a:pt x="197974" y="598170"/>
                </a:lnTo>
                <a:lnTo>
                  <a:pt x="476899" y="598170"/>
                </a:lnTo>
                <a:lnTo>
                  <a:pt x="460562" y="591820"/>
                </a:lnTo>
                <a:lnTo>
                  <a:pt x="445272" y="584200"/>
                </a:lnTo>
                <a:lnTo>
                  <a:pt x="431238" y="574040"/>
                </a:lnTo>
                <a:lnTo>
                  <a:pt x="418670" y="561340"/>
                </a:lnTo>
                <a:lnTo>
                  <a:pt x="410917" y="553720"/>
                </a:lnTo>
                <a:lnTo>
                  <a:pt x="403711" y="544830"/>
                </a:lnTo>
                <a:lnTo>
                  <a:pt x="397077" y="535940"/>
                </a:lnTo>
                <a:lnTo>
                  <a:pt x="391038" y="527050"/>
                </a:lnTo>
                <a:lnTo>
                  <a:pt x="398450" y="505460"/>
                </a:lnTo>
                <a:lnTo>
                  <a:pt x="402861" y="483870"/>
                </a:lnTo>
                <a:lnTo>
                  <a:pt x="402503" y="440690"/>
                </a:lnTo>
                <a:lnTo>
                  <a:pt x="389358" y="400050"/>
                </a:lnTo>
                <a:lnTo>
                  <a:pt x="378948" y="383540"/>
                </a:lnTo>
                <a:lnTo>
                  <a:pt x="342892" y="383540"/>
                </a:lnTo>
                <a:lnTo>
                  <a:pt x="326725" y="368300"/>
                </a:lnTo>
                <a:close/>
              </a:path>
              <a:path w="688975" h="693420">
                <a:moveTo>
                  <a:pt x="637127" y="393700"/>
                </a:moveTo>
                <a:lnTo>
                  <a:pt x="513044" y="393700"/>
                </a:lnTo>
                <a:lnTo>
                  <a:pt x="524319" y="400050"/>
                </a:lnTo>
                <a:lnTo>
                  <a:pt x="535006" y="407670"/>
                </a:lnTo>
                <a:lnTo>
                  <a:pt x="545054" y="415290"/>
                </a:lnTo>
                <a:lnTo>
                  <a:pt x="554415" y="425450"/>
                </a:lnTo>
                <a:lnTo>
                  <a:pt x="566578" y="438150"/>
                </a:lnTo>
                <a:lnTo>
                  <a:pt x="576965" y="452120"/>
                </a:lnTo>
                <a:lnTo>
                  <a:pt x="585462" y="467360"/>
                </a:lnTo>
                <a:lnTo>
                  <a:pt x="591953" y="483870"/>
                </a:lnTo>
                <a:lnTo>
                  <a:pt x="594396" y="497840"/>
                </a:lnTo>
                <a:lnTo>
                  <a:pt x="594047" y="511810"/>
                </a:lnTo>
                <a:lnTo>
                  <a:pt x="590958" y="525780"/>
                </a:lnTo>
                <a:lnTo>
                  <a:pt x="585178" y="538480"/>
                </a:lnTo>
                <a:lnTo>
                  <a:pt x="684716" y="538480"/>
                </a:lnTo>
                <a:lnTo>
                  <a:pt x="686065" y="528320"/>
                </a:lnTo>
                <a:lnTo>
                  <a:pt x="685695" y="504190"/>
                </a:lnTo>
                <a:lnTo>
                  <a:pt x="681949" y="481330"/>
                </a:lnTo>
                <a:lnTo>
                  <a:pt x="674861" y="458470"/>
                </a:lnTo>
                <a:lnTo>
                  <a:pt x="662905" y="433070"/>
                </a:lnTo>
                <a:lnTo>
                  <a:pt x="648404" y="408940"/>
                </a:lnTo>
                <a:lnTo>
                  <a:pt x="637127" y="393700"/>
                </a:lnTo>
                <a:close/>
              </a:path>
              <a:path w="688975" h="693420">
                <a:moveTo>
                  <a:pt x="210268" y="427990"/>
                </a:moveTo>
                <a:lnTo>
                  <a:pt x="103905" y="534670"/>
                </a:lnTo>
                <a:lnTo>
                  <a:pt x="210357" y="534670"/>
                </a:lnTo>
                <a:lnTo>
                  <a:pt x="263628" y="481330"/>
                </a:lnTo>
                <a:lnTo>
                  <a:pt x="210268" y="427990"/>
                </a:lnTo>
                <a:close/>
              </a:path>
              <a:path w="688975" h="693420">
                <a:moveTo>
                  <a:pt x="282596" y="396240"/>
                </a:moveTo>
                <a:lnTo>
                  <a:pt x="165599" y="396240"/>
                </a:lnTo>
                <a:lnTo>
                  <a:pt x="185730" y="402590"/>
                </a:lnTo>
                <a:lnTo>
                  <a:pt x="206508" y="406400"/>
                </a:lnTo>
                <a:lnTo>
                  <a:pt x="227645" y="407670"/>
                </a:lnTo>
                <a:lnTo>
                  <a:pt x="248853" y="406400"/>
                </a:lnTo>
                <a:lnTo>
                  <a:pt x="269582" y="401320"/>
                </a:lnTo>
                <a:lnTo>
                  <a:pt x="282596" y="396240"/>
                </a:lnTo>
                <a:close/>
              </a:path>
              <a:path w="688975" h="693420">
                <a:moveTo>
                  <a:pt x="477166" y="290830"/>
                </a:moveTo>
                <a:lnTo>
                  <a:pt x="457576" y="290830"/>
                </a:lnTo>
                <a:lnTo>
                  <a:pt x="437958" y="292100"/>
                </a:lnTo>
                <a:lnTo>
                  <a:pt x="397808" y="304800"/>
                </a:lnTo>
                <a:lnTo>
                  <a:pt x="363918" y="330200"/>
                </a:lnTo>
                <a:lnTo>
                  <a:pt x="362525" y="331470"/>
                </a:lnTo>
                <a:lnTo>
                  <a:pt x="380954" y="347980"/>
                </a:lnTo>
                <a:lnTo>
                  <a:pt x="364609" y="361950"/>
                </a:lnTo>
                <a:lnTo>
                  <a:pt x="399528" y="387350"/>
                </a:lnTo>
                <a:lnTo>
                  <a:pt x="439528" y="400050"/>
                </a:lnTo>
                <a:lnTo>
                  <a:pt x="458114" y="402590"/>
                </a:lnTo>
                <a:lnTo>
                  <a:pt x="476699" y="401320"/>
                </a:lnTo>
                <a:lnTo>
                  <a:pt x="495077" y="398780"/>
                </a:lnTo>
                <a:lnTo>
                  <a:pt x="513044" y="393700"/>
                </a:lnTo>
                <a:lnTo>
                  <a:pt x="637127" y="393700"/>
                </a:lnTo>
                <a:lnTo>
                  <a:pt x="631488" y="386080"/>
                </a:lnTo>
                <a:lnTo>
                  <a:pt x="612287" y="365760"/>
                </a:lnTo>
                <a:lnTo>
                  <a:pt x="607466" y="361950"/>
                </a:lnTo>
                <a:lnTo>
                  <a:pt x="602644" y="356870"/>
                </a:lnTo>
                <a:lnTo>
                  <a:pt x="593000" y="349250"/>
                </a:lnTo>
                <a:lnTo>
                  <a:pt x="598774" y="344170"/>
                </a:lnTo>
                <a:lnTo>
                  <a:pt x="604408" y="339090"/>
                </a:lnTo>
                <a:lnTo>
                  <a:pt x="609901" y="334010"/>
                </a:lnTo>
                <a:lnTo>
                  <a:pt x="615251" y="327660"/>
                </a:lnTo>
                <a:lnTo>
                  <a:pt x="634480" y="307340"/>
                </a:lnTo>
                <a:lnTo>
                  <a:pt x="640434" y="299720"/>
                </a:lnTo>
                <a:lnTo>
                  <a:pt x="515306" y="299720"/>
                </a:lnTo>
                <a:lnTo>
                  <a:pt x="496488" y="294640"/>
                </a:lnTo>
                <a:lnTo>
                  <a:pt x="477166" y="290830"/>
                </a:lnTo>
                <a:close/>
              </a:path>
              <a:path w="688975" h="693420">
                <a:moveTo>
                  <a:pt x="362703" y="364490"/>
                </a:moveTo>
                <a:lnTo>
                  <a:pt x="342892" y="383540"/>
                </a:lnTo>
                <a:lnTo>
                  <a:pt x="378948" y="383540"/>
                </a:lnTo>
                <a:lnTo>
                  <a:pt x="378147" y="382270"/>
                </a:lnTo>
                <a:lnTo>
                  <a:pt x="364096" y="365760"/>
                </a:lnTo>
                <a:lnTo>
                  <a:pt x="362703" y="364490"/>
                </a:lnTo>
                <a:close/>
              </a:path>
              <a:path w="688975" h="693420">
                <a:moveTo>
                  <a:pt x="377138" y="309880"/>
                </a:moveTo>
                <a:lnTo>
                  <a:pt x="342191" y="309880"/>
                </a:lnTo>
                <a:lnTo>
                  <a:pt x="359573" y="330200"/>
                </a:lnTo>
                <a:lnTo>
                  <a:pt x="360965" y="328930"/>
                </a:lnTo>
                <a:lnTo>
                  <a:pt x="374940" y="313690"/>
                </a:lnTo>
                <a:lnTo>
                  <a:pt x="377138" y="309880"/>
                </a:lnTo>
                <a:close/>
              </a:path>
              <a:path w="688975" h="693420">
                <a:moveTo>
                  <a:pt x="469662" y="97790"/>
                </a:moveTo>
                <a:lnTo>
                  <a:pt x="194971" y="97790"/>
                </a:lnTo>
                <a:lnTo>
                  <a:pt x="208886" y="100330"/>
                </a:lnTo>
                <a:lnTo>
                  <a:pt x="225242" y="106680"/>
                </a:lnTo>
                <a:lnTo>
                  <a:pt x="240540" y="114300"/>
                </a:lnTo>
                <a:lnTo>
                  <a:pt x="254565" y="124460"/>
                </a:lnTo>
                <a:lnTo>
                  <a:pt x="267104" y="137160"/>
                </a:lnTo>
                <a:lnTo>
                  <a:pt x="275349" y="144780"/>
                </a:lnTo>
                <a:lnTo>
                  <a:pt x="282927" y="154940"/>
                </a:lnTo>
                <a:lnTo>
                  <a:pt x="289808" y="163830"/>
                </a:lnTo>
                <a:lnTo>
                  <a:pt x="295962" y="173990"/>
                </a:lnTo>
                <a:lnTo>
                  <a:pt x="290549" y="193040"/>
                </a:lnTo>
                <a:lnTo>
                  <a:pt x="287454" y="212090"/>
                </a:lnTo>
                <a:lnTo>
                  <a:pt x="286700" y="231140"/>
                </a:lnTo>
                <a:lnTo>
                  <a:pt x="288308" y="250190"/>
                </a:lnTo>
                <a:lnTo>
                  <a:pt x="301604" y="290830"/>
                </a:lnTo>
                <a:lnTo>
                  <a:pt x="326893" y="325120"/>
                </a:lnTo>
                <a:lnTo>
                  <a:pt x="328286" y="326390"/>
                </a:lnTo>
                <a:lnTo>
                  <a:pt x="342191" y="309880"/>
                </a:lnTo>
                <a:lnTo>
                  <a:pt x="377138" y="309880"/>
                </a:lnTo>
                <a:lnTo>
                  <a:pt x="385930" y="294640"/>
                </a:lnTo>
                <a:lnTo>
                  <a:pt x="393736" y="275590"/>
                </a:lnTo>
                <a:lnTo>
                  <a:pt x="398158" y="254000"/>
                </a:lnTo>
                <a:lnTo>
                  <a:pt x="399658" y="234950"/>
                </a:lnTo>
                <a:lnTo>
                  <a:pt x="399635" y="231140"/>
                </a:lnTo>
                <a:lnTo>
                  <a:pt x="398768" y="213360"/>
                </a:lnTo>
                <a:lnTo>
                  <a:pt x="395213" y="193040"/>
                </a:lnTo>
                <a:lnTo>
                  <a:pt x="389121" y="173990"/>
                </a:lnTo>
                <a:lnTo>
                  <a:pt x="395729" y="162560"/>
                </a:lnTo>
                <a:lnTo>
                  <a:pt x="403230" y="151130"/>
                </a:lnTo>
                <a:lnTo>
                  <a:pt x="411584" y="140970"/>
                </a:lnTo>
                <a:lnTo>
                  <a:pt x="420754" y="132080"/>
                </a:lnTo>
                <a:lnTo>
                  <a:pt x="433544" y="119380"/>
                </a:lnTo>
                <a:lnTo>
                  <a:pt x="447719" y="109220"/>
                </a:lnTo>
                <a:lnTo>
                  <a:pt x="463099" y="100330"/>
                </a:lnTo>
                <a:lnTo>
                  <a:pt x="469662" y="97790"/>
                </a:lnTo>
                <a:close/>
              </a:path>
              <a:path w="688975" h="693420">
                <a:moveTo>
                  <a:pt x="230471" y="288290"/>
                </a:moveTo>
                <a:lnTo>
                  <a:pt x="208699" y="289560"/>
                </a:lnTo>
                <a:lnTo>
                  <a:pt x="187322" y="293370"/>
                </a:lnTo>
                <a:lnTo>
                  <a:pt x="166647" y="300990"/>
                </a:lnTo>
                <a:lnTo>
                  <a:pt x="289022" y="300990"/>
                </a:lnTo>
                <a:lnTo>
                  <a:pt x="272883" y="294640"/>
                </a:lnTo>
                <a:lnTo>
                  <a:pt x="252330" y="289560"/>
                </a:lnTo>
                <a:lnTo>
                  <a:pt x="230471" y="288290"/>
                </a:lnTo>
                <a:close/>
              </a:path>
              <a:path w="688975" h="693420">
                <a:moveTo>
                  <a:pt x="687492" y="156210"/>
                </a:moveTo>
                <a:lnTo>
                  <a:pt x="587786" y="156210"/>
                </a:lnTo>
                <a:lnTo>
                  <a:pt x="593088" y="168910"/>
                </a:lnTo>
                <a:lnTo>
                  <a:pt x="595838" y="182880"/>
                </a:lnTo>
                <a:lnTo>
                  <a:pt x="587549" y="227330"/>
                </a:lnTo>
                <a:lnTo>
                  <a:pt x="557368" y="269240"/>
                </a:lnTo>
                <a:lnTo>
                  <a:pt x="526798" y="293370"/>
                </a:lnTo>
                <a:lnTo>
                  <a:pt x="515306" y="299720"/>
                </a:lnTo>
                <a:lnTo>
                  <a:pt x="640434" y="299720"/>
                </a:lnTo>
                <a:lnTo>
                  <a:pt x="665725" y="261620"/>
                </a:lnTo>
                <a:lnTo>
                  <a:pt x="684557" y="213360"/>
                </a:lnTo>
                <a:lnTo>
                  <a:pt x="688673" y="165100"/>
                </a:lnTo>
                <a:lnTo>
                  <a:pt x="687492" y="156210"/>
                </a:lnTo>
                <a:close/>
              </a:path>
              <a:path w="688975" h="693420">
                <a:moveTo>
                  <a:pt x="206592" y="158750"/>
                </a:moveTo>
                <a:lnTo>
                  <a:pt x="101120" y="158750"/>
                </a:lnTo>
                <a:lnTo>
                  <a:pt x="208185" y="266700"/>
                </a:lnTo>
                <a:lnTo>
                  <a:pt x="260330" y="212090"/>
                </a:lnTo>
                <a:lnTo>
                  <a:pt x="206592" y="158750"/>
                </a:lnTo>
                <a:close/>
              </a:path>
              <a:path w="688975" h="693420">
                <a:moveTo>
                  <a:pt x="664188" y="91440"/>
                </a:moveTo>
                <a:lnTo>
                  <a:pt x="507576" y="91440"/>
                </a:lnTo>
                <a:lnTo>
                  <a:pt x="521307" y="95250"/>
                </a:lnTo>
                <a:lnTo>
                  <a:pt x="534248" y="100330"/>
                </a:lnTo>
                <a:lnTo>
                  <a:pt x="428052" y="208280"/>
                </a:lnTo>
                <a:lnTo>
                  <a:pt x="481412" y="262890"/>
                </a:lnTo>
                <a:lnTo>
                  <a:pt x="587786" y="156210"/>
                </a:lnTo>
                <a:lnTo>
                  <a:pt x="687492" y="156210"/>
                </a:lnTo>
                <a:lnTo>
                  <a:pt x="685636" y="142240"/>
                </a:lnTo>
                <a:lnTo>
                  <a:pt x="678608" y="119380"/>
                </a:lnTo>
                <a:lnTo>
                  <a:pt x="668346" y="97790"/>
                </a:lnTo>
                <a:lnTo>
                  <a:pt x="664188" y="91440"/>
                </a:lnTo>
                <a:close/>
              </a:path>
              <a:path w="688975" h="693420">
                <a:moveTo>
                  <a:pt x="523298" y="0"/>
                </a:moveTo>
                <a:lnTo>
                  <a:pt x="499753" y="0"/>
                </a:lnTo>
                <a:lnTo>
                  <a:pt x="476508" y="3810"/>
                </a:lnTo>
                <a:lnTo>
                  <a:pt x="428726" y="22860"/>
                </a:lnTo>
                <a:lnTo>
                  <a:pt x="382828" y="54610"/>
                </a:lnTo>
                <a:lnTo>
                  <a:pt x="352142" y="85090"/>
                </a:lnTo>
                <a:lnTo>
                  <a:pt x="347225" y="90170"/>
                </a:lnTo>
                <a:lnTo>
                  <a:pt x="342536" y="95250"/>
                </a:lnTo>
                <a:lnTo>
                  <a:pt x="476225" y="95250"/>
                </a:lnTo>
                <a:lnTo>
                  <a:pt x="479506" y="93980"/>
                </a:lnTo>
                <a:lnTo>
                  <a:pt x="493496" y="91440"/>
                </a:lnTo>
                <a:lnTo>
                  <a:pt x="664188" y="91440"/>
                </a:lnTo>
                <a:lnTo>
                  <a:pt x="655041" y="77470"/>
                </a:lnTo>
                <a:lnTo>
                  <a:pt x="638883" y="59690"/>
                </a:lnTo>
                <a:lnTo>
                  <a:pt x="629847" y="49530"/>
                </a:lnTo>
                <a:lnTo>
                  <a:pt x="611853" y="34290"/>
                </a:lnTo>
                <a:lnTo>
                  <a:pt x="591783" y="20320"/>
                </a:lnTo>
                <a:lnTo>
                  <a:pt x="569974" y="10160"/>
                </a:lnTo>
                <a:lnTo>
                  <a:pt x="546761" y="2540"/>
                </a:lnTo>
                <a:lnTo>
                  <a:pt x="523298" y="0"/>
                </a:lnTo>
                <a:close/>
              </a:path>
            </a:pathLst>
          </a:custGeom>
          <a:solidFill>
            <a:srgbClr val="035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804146" y="7937091"/>
            <a:ext cx="79358" cy="1246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918608" y="7973586"/>
            <a:ext cx="75201" cy="884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021746" y="7952209"/>
            <a:ext cx="52069" cy="110489"/>
          </a:xfrm>
          <a:custGeom>
            <a:avLst/>
            <a:gdLst/>
            <a:ahLst/>
            <a:cxnLst/>
            <a:rect l="l" t="t" r="r" b="b"/>
            <a:pathLst>
              <a:path w="52070" h="110490">
                <a:moveTo>
                  <a:pt x="29548" y="35632"/>
                </a:moveTo>
                <a:lnTo>
                  <a:pt x="13036" y="35632"/>
                </a:lnTo>
                <a:lnTo>
                  <a:pt x="13036" y="81515"/>
                </a:lnTo>
                <a:lnTo>
                  <a:pt x="12177" y="89295"/>
                </a:lnTo>
                <a:lnTo>
                  <a:pt x="14292" y="97117"/>
                </a:lnTo>
                <a:lnTo>
                  <a:pt x="18952" y="103420"/>
                </a:lnTo>
                <a:lnTo>
                  <a:pt x="23444" y="108111"/>
                </a:lnTo>
                <a:lnTo>
                  <a:pt x="29852" y="110478"/>
                </a:lnTo>
                <a:lnTo>
                  <a:pt x="36323" y="109850"/>
                </a:lnTo>
                <a:lnTo>
                  <a:pt x="41887" y="109850"/>
                </a:lnTo>
                <a:lnTo>
                  <a:pt x="45537" y="109284"/>
                </a:lnTo>
                <a:lnTo>
                  <a:pt x="49883" y="107766"/>
                </a:lnTo>
                <a:lnTo>
                  <a:pt x="49883" y="97368"/>
                </a:lnTo>
                <a:lnTo>
                  <a:pt x="44009" y="97368"/>
                </a:lnTo>
                <a:lnTo>
                  <a:pt x="41024" y="97337"/>
                </a:lnTo>
                <a:lnTo>
                  <a:pt x="32501" y="97337"/>
                </a:lnTo>
                <a:lnTo>
                  <a:pt x="29548" y="91421"/>
                </a:lnTo>
                <a:lnTo>
                  <a:pt x="29548" y="35632"/>
                </a:lnTo>
                <a:close/>
              </a:path>
              <a:path w="52070" h="110490">
                <a:moveTo>
                  <a:pt x="41887" y="109850"/>
                </a:moveTo>
                <a:lnTo>
                  <a:pt x="36323" y="109850"/>
                </a:lnTo>
                <a:lnTo>
                  <a:pt x="40941" y="109996"/>
                </a:lnTo>
                <a:lnTo>
                  <a:pt x="41887" y="109850"/>
                </a:lnTo>
                <a:close/>
              </a:path>
              <a:path w="52070" h="110490">
                <a:moveTo>
                  <a:pt x="49883" y="96290"/>
                </a:moveTo>
                <a:lnTo>
                  <a:pt x="46982" y="97012"/>
                </a:lnTo>
                <a:lnTo>
                  <a:pt x="44009" y="97368"/>
                </a:lnTo>
                <a:lnTo>
                  <a:pt x="49883" y="97368"/>
                </a:lnTo>
                <a:lnTo>
                  <a:pt x="49883" y="96290"/>
                </a:lnTo>
                <a:close/>
              </a:path>
              <a:path w="52070" h="110490">
                <a:moveTo>
                  <a:pt x="51453" y="24156"/>
                </a:moveTo>
                <a:lnTo>
                  <a:pt x="0" y="24156"/>
                </a:lnTo>
                <a:lnTo>
                  <a:pt x="0" y="35632"/>
                </a:lnTo>
                <a:lnTo>
                  <a:pt x="51453" y="35632"/>
                </a:lnTo>
                <a:lnTo>
                  <a:pt x="51453" y="24156"/>
                </a:lnTo>
                <a:close/>
              </a:path>
              <a:path w="52070" h="110490">
                <a:moveTo>
                  <a:pt x="29548" y="0"/>
                </a:moveTo>
                <a:lnTo>
                  <a:pt x="13036" y="3999"/>
                </a:lnTo>
                <a:lnTo>
                  <a:pt x="13036" y="24156"/>
                </a:lnTo>
                <a:lnTo>
                  <a:pt x="29548" y="24156"/>
                </a:lnTo>
                <a:lnTo>
                  <a:pt x="29548" y="0"/>
                </a:lnTo>
                <a:close/>
              </a:path>
            </a:pathLst>
          </a:custGeom>
          <a:solidFill>
            <a:srgbClr val="035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105348" y="7974453"/>
            <a:ext cx="67097" cy="879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273768" y="7975322"/>
            <a:ext cx="68134" cy="85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375895" y="7973586"/>
            <a:ext cx="74510" cy="884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490163" y="7973588"/>
            <a:ext cx="79840" cy="12166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603940" y="7974365"/>
            <a:ext cx="66458" cy="878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706973" y="7942971"/>
            <a:ext cx="19685" cy="118110"/>
          </a:xfrm>
          <a:custGeom>
            <a:avLst/>
            <a:gdLst/>
            <a:ahLst/>
            <a:cxnLst/>
            <a:rect l="l" t="t" r="r" b="b"/>
            <a:pathLst>
              <a:path w="19684" h="118109">
                <a:moveTo>
                  <a:pt x="16617" y="33402"/>
                </a:moveTo>
                <a:lnTo>
                  <a:pt x="1664" y="33402"/>
                </a:lnTo>
                <a:lnTo>
                  <a:pt x="1664" y="117347"/>
                </a:lnTo>
                <a:lnTo>
                  <a:pt x="16617" y="117525"/>
                </a:lnTo>
                <a:lnTo>
                  <a:pt x="16617" y="33402"/>
                </a:lnTo>
                <a:close/>
              </a:path>
              <a:path w="19684" h="118109">
                <a:moveTo>
                  <a:pt x="14648" y="0"/>
                </a:moveTo>
                <a:lnTo>
                  <a:pt x="9664" y="198"/>
                </a:lnTo>
                <a:lnTo>
                  <a:pt x="4125" y="293"/>
                </a:lnTo>
                <a:lnTo>
                  <a:pt x="0" y="4575"/>
                </a:lnTo>
                <a:lnTo>
                  <a:pt x="104" y="9758"/>
                </a:lnTo>
                <a:lnTo>
                  <a:pt x="680" y="14020"/>
                </a:lnTo>
                <a:lnTo>
                  <a:pt x="4031" y="17371"/>
                </a:lnTo>
                <a:lnTo>
                  <a:pt x="13517" y="18659"/>
                </a:lnTo>
                <a:lnTo>
                  <a:pt x="18334" y="14994"/>
                </a:lnTo>
                <a:lnTo>
                  <a:pt x="19046" y="9758"/>
                </a:lnTo>
                <a:lnTo>
                  <a:pt x="19067" y="9162"/>
                </a:lnTo>
                <a:lnTo>
                  <a:pt x="18858" y="3884"/>
                </a:lnTo>
                <a:lnTo>
                  <a:pt x="14648" y="0"/>
                </a:lnTo>
                <a:close/>
              </a:path>
            </a:pathLst>
          </a:custGeom>
          <a:solidFill>
            <a:srgbClr val="035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760786" y="7976889"/>
            <a:ext cx="72123" cy="841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512092" y="9504048"/>
            <a:ext cx="681355" cy="1028065"/>
          </a:xfrm>
          <a:custGeom>
            <a:avLst/>
            <a:gdLst/>
            <a:ahLst/>
            <a:cxnLst/>
            <a:rect l="l" t="t" r="r" b="b"/>
            <a:pathLst>
              <a:path w="681354" h="1028065">
                <a:moveTo>
                  <a:pt x="207924" y="337560"/>
                </a:moveTo>
                <a:lnTo>
                  <a:pt x="146288" y="337560"/>
                </a:lnTo>
                <a:lnTo>
                  <a:pt x="157115" y="338816"/>
                </a:lnTo>
                <a:lnTo>
                  <a:pt x="158749" y="344481"/>
                </a:lnTo>
                <a:lnTo>
                  <a:pt x="160927" y="350052"/>
                </a:lnTo>
                <a:lnTo>
                  <a:pt x="170708" y="406320"/>
                </a:lnTo>
                <a:lnTo>
                  <a:pt x="188067" y="507329"/>
                </a:lnTo>
                <a:lnTo>
                  <a:pt x="196994" y="557786"/>
                </a:lnTo>
                <a:lnTo>
                  <a:pt x="206307" y="608169"/>
                </a:lnTo>
                <a:lnTo>
                  <a:pt x="215808" y="657958"/>
                </a:lnTo>
                <a:lnTo>
                  <a:pt x="225529" y="708131"/>
                </a:lnTo>
                <a:lnTo>
                  <a:pt x="235299" y="757446"/>
                </a:lnTo>
                <a:lnTo>
                  <a:pt x="245430" y="807109"/>
                </a:lnTo>
                <a:lnTo>
                  <a:pt x="255913" y="856694"/>
                </a:lnTo>
                <a:lnTo>
                  <a:pt x="266819" y="906181"/>
                </a:lnTo>
                <a:lnTo>
                  <a:pt x="285429" y="967411"/>
                </a:lnTo>
                <a:lnTo>
                  <a:pt x="296517" y="997623"/>
                </a:lnTo>
                <a:lnTo>
                  <a:pt x="307330" y="1027895"/>
                </a:lnTo>
                <a:lnTo>
                  <a:pt x="283245" y="930951"/>
                </a:lnTo>
                <a:lnTo>
                  <a:pt x="264884" y="846030"/>
                </a:lnTo>
                <a:lnTo>
                  <a:pt x="251652" y="772100"/>
                </a:lnTo>
                <a:lnTo>
                  <a:pt x="242948" y="708131"/>
                </a:lnTo>
                <a:lnTo>
                  <a:pt x="238175" y="653094"/>
                </a:lnTo>
                <a:lnTo>
                  <a:pt x="236733" y="605959"/>
                </a:lnTo>
                <a:lnTo>
                  <a:pt x="238025" y="565695"/>
                </a:lnTo>
                <a:lnTo>
                  <a:pt x="246414" y="501660"/>
                </a:lnTo>
                <a:lnTo>
                  <a:pt x="258555" y="452749"/>
                </a:lnTo>
                <a:lnTo>
                  <a:pt x="263548" y="434918"/>
                </a:lnTo>
                <a:lnTo>
                  <a:pt x="214422" y="434918"/>
                </a:lnTo>
                <a:lnTo>
                  <a:pt x="210373" y="377569"/>
                </a:lnTo>
                <a:lnTo>
                  <a:pt x="207924" y="337560"/>
                </a:lnTo>
                <a:close/>
              </a:path>
              <a:path w="681354" h="1028065">
                <a:moveTo>
                  <a:pt x="531881" y="296011"/>
                </a:moveTo>
                <a:lnTo>
                  <a:pt x="473462" y="296011"/>
                </a:lnTo>
                <a:lnTo>
                  <a:pt x="480833" y="299079"/>
                </a:lnTo>
                <a:lnTo>
                  <a:pt x="470454" y="347807"/>
                </a:lnTo>
                <a:lnTo>
                  <a:pt x="459039" y="396367"/>
                </a:lnTo>
                <a:lnTo>
                  <a:pt x="447438" y="444932"/>
                </a:lnTo>
                <a:lnTo>
                  <a:pt x="436504" y="493672"/>
                </a:lnTo>
                <a:lnTo>
                  <a:pt x="427088" y="542761"/>
                </a:lnTo>
                <a:lnTo>
                  <a:pt x="420042" y="592370"/>
                </a:lnTo>
                <a:lnTo>
                  <a:pt x="416217" y="642671"/>
                </a:lnTo>
                <a:lnTo>
                  <a:pt x="423022" y="636862"/>
                </a:lnTo>
                <a:lnTo>
                  <a:pt x="428585" y="630550"/>
                </a:lnTo>
                <a:lnTo>
                  <a:pt x="433152" y="623819"/>
                </a:lnTo>
                <a:lnTo>
                  <a:pt x="437078" y="616536"/>
                </a:lnTo>
                <a:lnTo>
                  <a:pt x="508354" y="470585"/>
                </a:lnTo>
                <a:lnTo>
                  <a:pt x="532116" y="422023"/>
                </a:lnTo>
                <a:lnTo>
                  <a:pt x="548468" y="388783"/>
                </a:lnTo>
                <a:lnTo>
                  <a:pt x="501461" y="388783"/>
                </a:lnTo>
                <a:lnTo>
                  <a:pt x="516129" y="344298"/>
                </a:lnTo>
                <a:lnTo>
                  <a:pt x="522616" y="324535"/>
                </a:lnTo>
                <a:lnTo>
                  <a:pt x="531881" y="296011"/>
                </a:lnTo>
                <a:close/>
              </a:path>
              <a:path w="681354" h="1028065">
                <a:moveTo>
                  <a:pt x="313055" y="431390"/>
                </a:moveTo>
                <a:lnTo>
                  <a:pt x="264536" y="431390"/>
                </a:lnTo>
                <a:lnTo>
                  <a:pt x="273234" y="477885"/>
                </a:lnTo>
                <a:lnTo>
                  <a:pt x="281647" y="525258"/>
                </a:lnTo>
                <a:lnTo>
                  <a:pt x="296658" y="571984"/>
                </a:lnTo>
                <a:lnTo>
                  <a:pt x="325152" y="616536"/>
                </a:lnTo>
                <a:lnTo>
                  <a:pt x="335626" y="600767"/>
                </a:lnTo>
                <a:lnTo>
                  <a:pt x="345404" y="586493"/>
                </a:lnTo>
                <a:lnTo>
                  <a:pt x="354014" y="572917"/>
                </a:lnTo>
                <a:lnTo>
                  <a:pt x="360983" y="559239"/>
                </a:lnTo>
                <a:lnTo>
                  <a:pt x="379992" y="514239"/>
                </a:lnTo>
                <a:lnTo>
                  <a:pt x="392430" y="484215"/>
                </a:lnTo>
                <a:lnTo>
                  <a:pt x="335947" y="484215"/>
                </a:lnTo>
                <a:lnTo>
                  <a:pt x="330161" y="477369"/>
                </a:lnTo>
                <a:lnTo>
                  <a:pt x="324021" y="470585"/>
                </a:lnTo>
                <a:lnTo>
                  <a:pt x="318855" y="463639"/>
                </a:lnTo>
                <a:lnTo>
                  <a:pt x="315990" y="456310"/>
                </a:lnTo>
                <a:lnTo>
                  <a:pt x="313055" y="431390"/>
                </a:lnTo>
                <a:close/>
              </a:path>
              <a:path w="681354" h="1028065">
                <a:moveTo>
                  <a:pt x="96784" y="377569"/>
                </a:moveTo>
                <a:lnTo>
                  <a:pt x="48197" y="377569"/>
                </a:lnTo>
                <a:lnTo>
                  <a:pt x="71416" y="423969"/>
                </a:lnTo>
                <a:lnTo>
                  <a:pt x="89175" y="470837"/>
                </a:lnTo>
                <a:lnTo>
                  <a:pt x="107853" y="515709"/>
                </a:lnTo>
                <a:lnTo>
                  <a:pt x="133828" y="556119"/>
                </a:lnTo>
                <a:lnTo>
                  <a:pt x="146288" y="553710"/>
                </a:lnTo>
                <a:lnTo>
                  <a:pt x="146288" y="392731"/>
                </a:lnTo>
                <a:lnTo>
                  <a:pt x="100174" y="392731"/>
                </a:lnTo>
                <a:lnTo>
                  <a:pt x="96784" y="377569"/>
                </a:lnTo>
                <a:close/>
              </a:path>
              <a:path w="681354" h="1028065">
                <a:moveTo>
                  <a:pt x="642717" y="349738"/>
                </a:moveTo>
                <a:lnTo>
                  <a:pt x="573856" y="349738"/>
                </a:lnTo>
                <a:lnTo>
                  <a:pt x="581437" y="353329"/>
                </a:lnTo>
                <a:lnTo>
                  <a:pt x="559742" y="524371"/>
                </a:lnTo>
                <a:lnTo>
                  <a:pt x="605255" y="483939"/>
                </a:lnTo>
                <a:lnTo>
                  <a:pt x="636243" y="438436"/>
                </a:lnTo>
                <a:lnTo>
                  <a:pt x="661760" y="388913"/>
                </a:lnTo>
                <a:lnTo>
                  <a:pt x="664661" y="380794"/>
                </a:lnTo>
                <a:lnTo>
                  <a:pt x="642315" y="380794"/>
                </a:lnTo>
                <a:lnTo>
                  <a:pt x="642140" y="370638"/>
                </a:lnTo>
                <a:lnTo>
                  <a:pt x="641903" y="363740"/>
                </a:lnTo>
                <a:lnTo>
                  <a:pt x="641950" y="355525"/>
                </a:lnTo>
                <a:lnTo>
                  <a:pt x="642524" y="350628"/>
                </a:lnTo>
                <a:lnTo>
                  <a:pt x="642717" y="349738"/>
                </a:lnTo>
                <a:close/>
              </a:path>
              <a:path w="681354" h="1028065">
                <a:moveTo>
                  <a:pt x="585657" y="44239"/>
                </a:moveTo>
                <a:lnTo>
                  <a:pt x="572580" y="52651"/>
                </a:lnTo>
                <a:lnTo>
                  <a:pt x="559086" y="60803"/>
                </a:lnTo>
                <a:lnTo>
                  <a:pt x="546815" y="69714"/>
                </a:lnTo>
                <a:lnTo>
                  <a:pt x="517619" y="113324"/>
                </a:lnTo>
                <a:lnTo>
                  <a:pt x="498881" y="146930"/>
                </a:lnTo>
                <a:lnTo>
                  <a:pt x="481299" y="181152"/>
                </a:lnTo>
                <a:lnTo>
                  <a:pt x="464980" y="215920"/>
                </a:lnTo>
                <a:lnTo>
                  <a:pt x="443563" y="264970"/>
                </a:lnTo>
                <a:lnTo>
                  <a:pt x="422758" y="314291"/>
                </a:lnTo>
                <a:lnTo>
                  <a:pt x="405348" y="356239"/>
                </a:lnTo>
                <a:lnTo>
                  <a:pt x="381666" y="413170"/>
                </a:lnTo>
                <a:lnTo>
                  <a:pt x="360722" y="462436"/>
                </a:lnTo>
                <a:lnTo>
                  <a:pt x="356375" y="468682"/>
                </a:lnTo>
                <a:lnTo>
                  <a:pt x="350027" y="474060"/>
                </a:lnTo>
                <a:lnTo>
                  <a:pt x="342832" y="479070"/>
                </a:lnTo>
                <a:lnTo>
                  <a:pt x="335947" y="484215"/>
                </a:lnTo>
                <a:lnTo>
                  <a:pt x="392430" y="484215"/>
                </a:lnTo>
                <a:lnTo>
                  <a:pt x="398690" y="469106"/>
                </a:lnTo>
                <a:lnTo>
                  <a:pt x="435731" y="378690"/>
                </a:lnTo>
                <a:lnTo>
                  <a:pt x="454363" y="333529"/>
                </a:lnTo>
                <a:lnTo>
                  <a:pt x="458706" y="323971"/>
                </a:lnTo>
                <a:lnTo>
                  <a:pt x="463515" y="314605"/>
                </a:lnTo>
                <a:lnTo>
                  <a:pt x="468523" y="305322"/>
                </a:lnTo>
                <a:lnTo>
                  <a:pt x="473462" y="296011"/>
                </a:lnTo>
                <a:lnTo>
                  <a:pt x="531881" y="296011"/>
                </a:lnTo>
                <a:lnTo>
                  <a:pt x="562514" y="202027"/>
                </a:lnTo>
                <a:lnTo>
                  <a:pt x="578551" y="151078"/>
                </a:lnTo>
                <a:lnTo>
                  <a:pt x="593542" y="99839"/>
                </a:lnTo>
                <a:lnTo>
                  <a:pt x="594672" y="86802"/>
                </a:lnTo>
                <a:lnTo>
                  <a:pt x="592450" y="72832"/>
                </a:lnTo>
                <a:lnTo>
                  <a:pt x="588803" y="58466"/>
                </a:lnTo>
                <a:lnTo>
                  <a:pt x="585657" y="44239"/>
                </a:lnTo>
                <a:close/>
              </a:path>
              <a:path w="681354" h="1028065">
                <a:moveTo>
                  <a:pt x="421505" y="0"/>
                </a:moveTo>
                <a:lnTo>
                  <a:pt x="385686" y="36050"/>
                </a:lnTo>
                <a:lnTo>
                  <a:pt x="354635" y="74434"/>
                </a:lnTo>
                <a:lnTo>
                  <a:pt x="327823" y="114897"/>
                </a:lnTo>
                <a:lnTo>
                  <a:pt x="304723" y="157183"/>
                </a:lnTo>
                <a:lnTo>
                  <a:pt x="284804" y="201038"/>
                </a:lnTo>
                <a:lnTo>
                  <a:pt x="267537" y="246206"/>
                </a:lnTo>
                <a:lnTo>
                  <a:pt x="252395" y="292434"/>
                </a:lnTo>
                <a:lnTo>
                  <a:pt x="238848" y="339465"/>
                </a:lnTo>
                <a:lnTo>
                  <a:pt x="226367" y="387044"/>
                </a:lnTo>
                <a:lnTo>
                  <a:pt x="214422" y="434918"/>
                </a:lnTo>
                <a:lnTo>
                  <a:pt x="263548" y="434918"/>
                </a:lnTo>
                <a:lnTo>
                  <a:pt x="264536" y="431390"/>
                </a:lnTo>
                <a:lnTo>
                  <a:pt x="313055" y="431390"/>
                </a:lnTo>
                <a:lnTo>
                  <a:pt x="309684" y="402767"/>
                </a:lnTo>
                <a:lnTo>
                  <a:pt x="310549" y="350052"/>
                </a:lnTo>
                <a:lnTo>
                  <a:pt x="321205" y="298665"/>
                </a:lnTo>
                <a:lnTo>
                  <a:pt x="344314" y="248903"/>
                </a:lnTo>
                <a:lnTo>
                  <a:pt x="361597" y="220671"/>
                </a:lnTo>
                <a:lnTo>
                  <a:pt x="378619" y="192278"/>
                </a:lnTo>
                <a:lnTo>
                  <a:pt x="395394" y="163737"/>
                </a:lnTo>
                <a:lnTo>
                  <a:pt x="411935" y="135063"/>
                </a:lnTo>
                <a:lnTo>
                  <a:pt x="426688" y="103225"/>
                </a:lnTo>
                <a:lnTo>
                  <a:pt x="434115" y="70288"/>
                </a:lnTo>
                <a:lnTo>
                  <a:pt x="432844" y="35972"/>
                </a:lnTo>
                <a:lnTo>
                  <a:pt x="421505" y="0"/>
                </a:lnTo>
                <a:close/>
              </a:path>
              <a:path w="681354" h="1028065">
                <a:moveTo>
                  <a:pt x="12502" y="117839"/>
                </a:moveTo>
                <a:lnTo>
                  <a:pt x="8693" y="125573"/>
                </a:lnTo>
                <a:lnTo>
                  <a:pt x="4586" y="133312"/>
                </a:lnTo>
                <a:lnTo>
                  <a:pt x="1311" y="141048"/>
                </a:lnTo>
                <a:lnTo>
                  <a:pt x="0" y="148770"/>
                </a:lnTo>
                <a:lnTo>
                  <a:pt x="45" y="178839"/>
                </a:lnTo>
                <a:lnTo>
                  <a:pt x="158" y="203623"/>
                </a:lnTo>
                <a:lnTo>
                  <a:pt x="1968" y="275685"/>
                </a:lnTo>
                <a:lnTo>
                  <a:pt x="5832" y="317623"/>
                </a:lnTo>
                <a:lnTo>
                  <a:pt x="20662" y="375546"/>
                </a:lnTo>
                <a:lnTo>
                  <a:pt x="30948" y="404143"/>
                </a:lnTo>
                <a:lnTo>
                  <a:pt x="40825" y="432793"/>
                </a:lnTo>
                <a:lnTo>
                  <a:pt x="48197" y="430196"/>
                </a:lnTo>
                <a:lnTo>
                  <a:pt x="48197" y="377569"/>
                </a:lnTo>
                <a:lnTo>
                  <a:pt x="96784" y="377569"/>
                </a:lnTo>
                <a:lnTo>
                  <a:pt x="83879" y="319741"/>
                </a:lnTo>
                <a:lnTo>
                  <a:pt x="67128" y="246861"/>
                </a:lnTo>
                <a:lnTo>
                  <a:pt x="53808" y="192818"/>
                </a:lnTo>
                <a:lnTo>
                  <a:pt x="38281" y="139451"/>
                </a:lnTo>
                <a:lnTo>
                  <a:pt x="19862" y="122943"/>
                </a:lnTo>
                <a:lnTo>
                  <a:pt x="12502" y="117839"/>
                </a:lnTo>
                <a:close/>
              </a:path>
              <a:path w="681354" h="1028065">
                <a:moveTo>
                  <a:pt x="172225" y="82929"/>
                </a:moveTo>
                <a:lnTo>
                  <a:pt x="144400" y="128283"/>
                </a:lnTo>
                <a:lnTo>
                  <a:pt x="131702" y="185561"/>
                </a:lnTo>
                <a:lnTo>
                  <a:pt x="121713" y="258698"/>
                </a:lnTo>
                <a:lnTo>
                  <a:pt x="117220" y="303634"/>
                </a:lnTo>
                <a:lnTo>
                  <a:pt x="111711" y="363740"/>
                </a:lnTo>
                <a:lnTo>
                  <a:pt x="109085" y="391904"/>
                </a:lnTo>
                <a:lnTo>
                  <a:pt x="100174" y="392731"/>
                </a:lnTo>
                <a:lnTo>
                  <a:pt x="146288" y="392731"/>
                </a:lnTo>
                <a:lnTo>
                  <a:pt x="146288" y="337560"/>
                </a:lnTo>
                <a:lnTo>
                  <a:pt x="207924" y="337560"/>
                </a:lnTo>
                <a:lnTo>
                  <a:pt x="206572" y="314291"/>
                </a:lnTo>
                <a:lnTo>
                  <a:pt x="204149" y="269533"/>
                </a:lnTo>
                <a:lnTo>
                  <a:pt x="198768" y="159722"/>
                </a:lnTo>
                <a:lnTo>
                  <a:pt x="198174" y="145364"/>
                </a:lnTo>
                <a:lnTo>
                  <a:pt x="197436" y="130992"/>
                </a:lnTo>
                <a:lnTo>
                  <a:pt x="185256" y="90357"/>
                </a:lnTo>
                <a:lnTo>
                  <a:pt x="178793" y="85541"/>
                </a:lnTo>
                <a:lnTo>
                  <a:pt x="172225" y="82929"/>
                </a:lnTo>
                <a:close/>
              </a:path>
              <a:path w="681354" h="1028065">
                <a:moveTo>
                  <a:pt x="646858" y="178839"/>
                </a:moveTo>
                <a:lnTo>
                  <a:pt x="612175" y="214608"/>
                </a:lnTo>
                <a:lnTo>
                  <a:pt x="585145" y="256186"/>
                </a:lnTo>
                <a:lnTo>
                  <a:pt x="557259" y="300078"/>
                </a:lnTo>
                <a:lnTo>
                  <a:pt x="521947" y="356239"/>
                </a:lnTo>
                <a:lnTo>
                  <a:pt x="501461" y="388783"/>
                </a:lnTo>
                <a:lnTo>
                  <a:pt x="548468" y="388783"/>
                </a:lnTo>
                <a:lnTo>
                  <a:pt x="556035" y="373402"/>
                </a:lnTo>
                <a:lnTo>
                  <a:pt x="559784" y="367138"/>
                </a:lnTo>
                <a:lnTo>
                  <a:pt x="564298" y="361252"/>
                </a:lnTo>
                <a:lnTo>
                  <a:pt x="569135" y="355525"/>
                </a:lnTo>
                <a:lnTo>
                  <a:pt x="573856" y="349738"/>
                </a:lnTo>
                <a:lnTo>
                  <a:pt x="642717" y="349738"/>
                </a:lnTo>
                <a:lnTo>
                  <a:pt x="648727" y="321885"/>
                </a:lnTo>
                <a:lnTo>
                  <a:pt x="655176" y="293191"/>
                </a:lnTo>
                <a:lnTo>
                  <a:pt x="666618" y="235573"/>
                </a:lnTo>
                <a:lnTo>
                  <a:pt x="669361" y="203623"/>
                </a:lnTo>
                <a:lnTo>
                  <a:pt x="668076" y="189640"/>
                </a:lnTo>
                <a:lnTo>
                  <a:pt x="663749" y="182015"/>
                </a:lnTo>
                <a:lnTo>
                  <a:pt x="646858" y="178839"/>
                </a:lnTo>
                <a:close/>
              </a:path>
              <a:path w="681354" h="1028065">
                <a:moveTo>
                  <a:pt x="681162" y="334607"/>
                </a:moveTo>
                <a:lnTo>
                  <a:pt x="642315" y="380794"/>
                </a:lnTo>
                <a:lnTo>
                  <a:pt x="664661" y="380794"/>
                </a:lnTo>
                <a:lnTo>
                  <a:pt x="681162" y="334607"/>
                </a:lnTo>
                <a:close/>
              </a:path>
            </a:pathLst>
          </a:custGeom>
          <a:solidFill>
            <a:srgbClr val="1644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12092" y="9504048"/>
            <a:ext cx="681355" cy="1028065"/>
          </a:xfrm>
          <a:custGeom>
            <a:avLst/>
            <a:gdLst/>
            <a:ahLst/>
            <a:cxnLst/>
            <a:rect l="l" t="t" r="r" b="b"/>
            <a:pathLst>
              <a:path w="681354" h="1028065">
                <a:moveTo>
                  <a:pt x="207924" y="337560"/>
                </a:moveTo>
                <a:lnTo>
                  <a:pt x="146288" y="337560"/>
                </a:lnTo>
                <a:lnTo>
                  <a:pt x="157115" y="338816"/>
                </a:lnTo>
                <a:lnTo>
                  <a:pt x="158749" y="344481"/>
                </a:lnTo>
                <a:lnTo>
                  <a:pt x="160927" y="350052"/>
                </a:lnTo>
                <a:lnTo>
                  <a:pt x="170708" y="406320"/>
                </a:lnTo>
                <a:lnTo>
                  <a:pt x="188067" y="507329"/>
                </a:lnTo>
                <a:lnTo>
                  <a:pt x="196994" y="557786"/>
                </a:lnTo>
                <a:lnTo>
                  <a:pt x="206307" y="608169"/>
                </a:lnTo>
                <a:lnTo>
                  <a:pt x="215808" y="657958"/>
                </a:lnTo>
                <a:lnTo>
                  <a:pt x="225529" y="708131"/>
                </a:lnTo>
                <a:lnTo>
                  <a:pt x="235299" y="757446"/>
                </a:lnTo>
                <a:lnTo>
                  <a:pt x="245430" y="807109"/>
                </a:lnTo>
                <a:lnTo>
                  <a:pt x="255913" y="856694"/>
                </a:lnTo>
                <a:lnTo>
                  <a:pt x="266819" y="906181"/>
                </a:lnTo>
                <a:lnTo>
                  <a:pt x="285429" y="967411"/>
                </a:lnTo>
                <a:lnTo>
                  <a:pt x="296517" y="997623"/>
                </a:lnTo>
                <a:lnTo>
                  <a:pt x="307330" y="1027895"/>
                </a:lnTo>
                <a:lnTo>
                  <a:pt x="283245" y="930951"/>
                </a:lnTo>
                <a:lnTo>
                  <a:pt x="264884" y="846030"/>
                </a:lnTo>
                <a:lnTo>
                  <a:pt x="251652" y="772100"/>
                </a:lnTo>
                <a:lnTo>
                  <a:pt x="242948" y="708131"/>
                </a:lnTo>
                <a:lnTo>
                  <a:pt x="238174" y="653094"/>
                </a:lnTo>
                <a:lnTo>
                  <a:pt x="236732" y="605959"/>
                </a:lnTo>
                <a:lnTo>
                  <a:pt x="238023" y="565695"/>
                </a:lnTo>
                <a:lnTo>
                  <a:pt x="246410" y="501660"/>
                </a:lnTo>
                <a:lnTo>
                  <a:pt x="258547" y="452749"/>
                </a:lnTo>
                <a:lnTo>
                  <a:pt x="263538" y="434918"/>
                </a:lnTo>
                <a:lnTo>
                  <a:pt x="214422" y="434918"/>
                </a:lnTo>
                <a:lnTo>
                  <a:pt x="210373" y="377569"/>
                </a:lnTo>
                <a:lnTo>
                  <a:pt x="207924" y="337560"/>
                </a:lnTo>
                <a:close/>
              </a:path>
              <a:path w="681354" h="1028065">
                <a:moveTo>
                  <a:pt x="531881" y="296011"/>
                </a:moveTo>
                <a:lnTo>
                  <a:pt x="473462" y="296011"/>
                </a:lnTo>
                <a:lnTo>
                  <a:pt x="480833" y="299079"/>
                </a:lnTo>
                <a:lnTo>
                  <a:pt x="470454" y="347807"/>
                </a:lnTo>
                <a:lnTo>
                  <a:pt x="459039" y="396367"/>
                </a:lnTo>
                <a:lnTo>
                  <a:pt x="447438" y="444932"/>
                </a:lnTo>
                <a:lnTo>
                  <a:pt x="436504" y="493672"/>
                </a:lnTo>
                <a:lnTo>
                  <a:pt x="427088" y="542761"/>
                </a:lnTo>
                <a:lnTo>
                  <a:pt x="420042" y="592370"/>
                </a:lnTo>
                <a:lnTo>
                  <a:pt x="416217" y="642671"/>
                </a:lnTo>
                <a:lnTo>
                  <a:pt x="423022" y="636862"/>
                </a:lnTo>
                <a:lnTo>
                  <a:pt x="428585" y="630550"/>
                </a:lnTo>
                <a:lnTo>
                  <a:pt x="433152" y="623819"/>
                </a:lnTo>
                <a:lnTo>
                  <a:pt x="437078" y="616536"/>
                </a:lnTo>
                <a:lnTo>
                  <a:pt x="508354" y="470585"/>
                </a:lnTo>
                <a:lnTo>
                  <a:pt x="532116" y="422023"/>
                </a:lnTo>
                <a:lnTo>
                  <a:pt x="548468" y="388783"/>
                </a:lnTo>
                <a:lnTo>
                  <a:pt x="501461" y="388783"/>
                </a:lnTo>
                <a:lnTo>
                  <a:pt x="516129" y="344298"/>
                </a:lnTo>
                <a:lnTo>
                  <a:pt x="522616" y="324535"/>
                </a:lnTo>
                <a:lnTo>
                  <a:pt x="531881" y="296011"/>
                </a:lnTo>
                <a:close/>
              </a:path>
              <a:path w="681354" h="1028065">
                <a:moveTo>
                  <a:pt x="313055" y="431390"/>
                </a:moveTo>
                <a:lnTo>
                  <a:pt x="264525" y="431390"/>
                </a:lnTo>
                <a:lnTo>
                  <a:pt x="273230" y="477885"/>
                </a:lnTo>
                <a:lnTo>
                  <a:pt x="281645" y="525258"/>
                </a:lnTo>
                <a:lnTo>
                  <a:pt x="296658" y="571984"/>
                </a:lnTo>
                <a:lnTo>
                  <a:pt x="325152" y="616536"/>
                </a:lnTo>
                <a:lnTo>
                  <a:pt x="335626" y="600767"/>
                </a:lnTo>
                <a:lnTo>
                  <a:pt x="345404" y="586493"/>
                </a:lnTo>
                <a:lnTo>
                  <a:pt x="354014" y="572917"/>
                </a:lnTo>
                <a:lnTo>
                  <a:pt x="360983" y="559239"/>
                </a:lnTo>
                <a:lnTo>
                  <a:pt x="379992" y="514239"/>
                </a:lnTo>
                <a:lnTo>
                  <a:pt x="392430" y="484215"/>
                </a:lnTo>
                <a:lnTo>
                  <a:pt x="335947" y="484215"/>
                </a:lnTo>
                <a:lnTo>
                  <a:pt x="330161" y="477369"/>
                </a:lnTo>
                <a:lnTo>
                  <a:pt x="324021" y="470585"/>
                </a:lnTo>
                <a:lnTo>
                  <a:pt x="318855" y="463639"/>
                </a:lnTo>
                <a:lnTo>
                  <a:pt x="315990" y="456310"/>
                </a:lnTo>
                <a:lnTo>
                  <a:pt x="313055" y="431390"/>
                </a:lnTo>
                <a:close/>
              </a:path>
              <a:path w="681354" h="1028065">
                <a:moveTo>
                  <a:pt x="96784" y="377569"/>
                </a:moveTo>
                <a:lnTo>
                  <a:pt x="48197" y="377569"/>
                </a:lnTo>
                <a:lnTo>
                  <a:pt x="71416" y="423969"/>
                </a:lnTo>
                <a:lnTo>
                  <a:pt x="89175" y="470837"/>
                </a:lnTo>
                <a:lnTo>
                  <a:pt x="107853" y="515709"/>
                </a:lnTo>
                <a:lnTo>
                  <a:pt x="133828" y="556119"/>
                </a:lnTo>
                <a:lnTo>
                  <a:pt x="146288" y="553710"/>
                </a:lnTo>
                <a:lnTo>
                  <a:pt x="146288" y="392731"/>
                </a:lnTo>
                <a:lnTo>
                  <a:pt x="100174" y="392731"/>
                </a:lnTo>
                <a:lnTo>
                  <a:pt x="96784" y="377569"/>
                </a:lnTo>
                <a:close/>
              </a:path>
              <a:path w="681354" h="1028065">
                <a:moveTo>
                  <a:pt x="642717" y="349738"/>
                </a:moveTo>
                <a:lnTo>
                  <a:pt x="573856" y="349738"/>
                </a:lnTo>
                <a:lnTo>
                  <a:pt x="581437" y="353329"/>
                </a:lnTo>
                <a:lnTo>
                  <a:pt x="559742" y="524371"/>
                </a:lnTo>
                <a:lnTo>
                  <a:pt x="605255" y="483939"/>
                </a:lnTo>
                <a:lnTo>
                  <a:pt x="636243" y="438436"/>
                </a:lnTo>
                <a:lnTo>
                  <a:pt x="661760" y="388913"/>
                </a:lnTo>
                <a:lnTo>
                  <a:pt x="664661" y="380794"/>
                </a:lnTo>
                <a:lnTo>
                  <a:pt x="642315" y="380794"/>
                </a:lnTo>
                <a:lnTo>
                  <a:pt x="642140" y="370638"/>
                </a:lnTo>
                <a:lnTo>
                  <a:pt x="641903" y="363740"/>
                </a:lnTo>
                <a:lnTo>
                  <a:pt x="641950" y="355525"/>
                </a:lnTo>
                <a:lnTo>
                  <a:pt x="642524" y="350628"/>
                </a:lnTo>
                <a:lnTo>
                  <a:pt x="642717" y="349738"/>
                </a:lnTo>
                <a:close/>
              </a:path>
              <a:path w="681354" h="1028065">
                <a:moveTo>
                  <a:pt x="585657" y="44239"/>
                </a:moveTo>
                <a:lnTo>
                  <a:pt x="572580" y="52651"/>
                </a:lnTo>
                <a:lnTo>
                  <a:pt x="559086" y="60803"/>
                </a:lnTo>
                <a:lnTo>
                  <a:pt x="546815" y="69714"/>
                </a:lnTo>
                <a:lnTo>
                  <a:pt x="517619" y="113324"/>
                </a:lnTo>
                <a:lnTo>
                  <a:pt x="498881" y="146930"/>
                </a:lnTo>
                <a:lnTo>
                  <a:pt x="481299" y="181152"/>
                </a:lnTo>
                <a:lnTo>
                  <a:pt x="464980" y="215920"/>
                </a:lnTo>
                <a:lnTo>
                  <a:pt x="443563" y="264970"/>
                </a:lnTo>
                <a:lnTo>
                  <a:pt x="422758" y="314291"/>
                </a:lnTo>
                <a:lnTo>
                  <a:pt x="405348" y="356239"/>
                </a:lnTo>
                <a:lnTo>
                  <a:pt x="381666" y="413170"/>
                </a:lnTo>
                <a:lnTo>
                  <a:pt x="360722" y="462436"/>
                </a:lnTo>
                <a:lnTo>
                  <a:pt x="356375" y="468682"/>
                </a:lnTo>
                <a:lnTo>
                  <a:pt x="350027" y="474060"/>
                </a:lnTo>
                <a:lnTo>
                  <a:pt x="342832" y="479070"/>
                </a:lnTo>
                <a:lnTo>
                  <a:pt x="335947" y="484215"/>
                </a:lnTo>
                <a:lnTo>
                  <a:pt x="392430" y="484215"/>
                </a:lnTo>
                <a:lnTo>
                  <a:pt x="398690" y="469106"/>
                </a:lnTo>
                <a:lnTo>
                  <a:pt x="435731" y="378690"/>
                </a:lnTo>
                <a:lnTo>
                  <a:pt x="454363" y="333529"/>
                </a:lnTo>
                <a:lnTo>
                  <a:pt x="458706" y="323971"/>
                </a:lnTo>
                <a:lnTo>
                  <a:pt x="463515" y="314605"/>
                </a:lnTo>
                <a:lnTo>
                  <a:pt x="468523" y="305322"/>
                </a:lnTo>
                <a:lnTo>
                  <a:pt x="473462" y="296011"/>
                </a:lnTo>
                <a:lnTo>
                  <a:pt x="531881" y="296011"/>
                </a:lnTo>
                <a:lnTo>
                  <a:pt x="562514" y="202027"/>
                </a:lnTo>
                <a:lnTo>
                  <a:pt x="578551" y="151078"/>
                </a:lnTo>
                <a:lnTo>
                  <a:pt x="593542" y="99839"/>
                </a:lnTo>
                <a:lnTo>
                  <a:pt x="594672" y="86802"/>
                </a:lnTo>
                <a:lnTo>
                  <a:pt x="592450" y="72832"/>
                </a:lnTo>
                <a:lnTo>
                  <a:pt x="588803" y="58466"/>
                </a:lnTo>
                <a:lnTo>
                  <a:pt x="585657" y="44239"/>
                </a:lnTo>
                <a:close/>
              </a:path>
              <a:path w="681354" h="1028065">
                <a:moveTo>
                  <a:pt x="421505" y="0"/>
                </a:moveTo>
                <a:lnTo>
                  <a:pt x="385686" y="36050"/>
                </a:lnTo>
                <a:lnTo>
                  <a:pt x="354635" y="74434"/>
                </a:lnTo>
                <a:lnTo>
                  <a:pt x="327823" y="114897"/>
                </a:lnTo>
                <a:lnTo>
                  <a:pt x="304723" y="157183"/>
                </a:lnTo>
                <a:lnTo>
                  <a:pt x="284804" y="201038"/>
                </a:lnTo>
                <a:lnTo>
                  <a:pt x="267537" y="246206"/>
                </a:lnTo>
                <a:lnTo>
                  <a:pt x="252395" y="292434"/>
                </a:lnTo>
                <a:lnTo>
                  <a:pt x="238848" y="339465"/>
                </a:lnTo>
                <a:lnTo>
                  <a:pt x="226367" y="387044"/>
                </a:lnTo>
                <a:lnTo>
                  <a:pt x="214422" y="434918"/>
                </a:lnTo>
                <a:lnTo>
                  <a:pt x="263538" y="434918"/>
                </a:lnTo>
                <a:lnTo>
                  <a:pt x="264525" y="431390"/>
                </a:lnTo>
                <a:lnTo>
                  <a:pt x="313055" y="431390"/>
                </a:lnTo>
                <a:lnTo>
                  <a:pt x="309684" y="402767"/>
                </a:lnTo>
                <a:lnTo>
                  <a:pt x="310549" y="350052"/>
                </a:lnTo>
                <a:lnTo>
                  <a:pt x="321205" y="298665"/>
                </a:lnTo>
                <a:lnTo>
                  <a:pt x="344314" y="248903"/>
                </a:lnTo>
                <a:lnTo>
                  <a:pt x="361597" y="220671"/>
                </a:lnTo>
                <a:lnTo>
                  <a:pt x="378619" y="192278"/>
                </a:lnTo>
                <a:lnTo>
                  <a:pt x="395394" y="163737"/>
                </a:lnTo>
                <a:lnTo>
                  <a:pt x="411935" y="135063"/>
                </a:lnTo>
                <a:lnTo>
                  <a:pt x="426688" y="103225"/>
                </a:lnTo>
                <a:lnTo>
                  <a:pt x="434115" y="70288"/>
                </a:lnTo>
                <a:lnTo>
                  <a:pt x="432844" y="35972"/>
                </a:lnTo>
                <a:lnTo>
                  <a:pt x="421505" y="0"/>
                </a:lnTo>
                <a:close/>
              </a:path>
              <a:path w="681354" h="1028065">
                <a:moveTo>
                  <a:pt x="12502" y="117839"/>
                </a:moveTo>
                <a:lnTo>
                  <a:pt x="8693" y="125573"/>
                </a:lnTo>
                <a:lnTo>
                  <a:pt x="4586" y="133312"/>
                </a:lnTo>
                <a:lnTo>
                  <a:pt x="1311" y="141048"/>
                </a:lnTo>
                <a:lnTo>
                  <a:pt x="0" y="148770"/>
                </a:lnTo>
                <a:lnTo>
                  <a:pt x="45" y="178839"/>
                </a:lnTo>
                <a:lnTo>
                  <a:pt x="158" y="203623"/>
                </a:lnTo>
                <a:lnTo>
                  <a:pt x="1968" y="275685"/>
                </a:lnTo>
                <a:lnTo>
                  <a:pt x="5832" y="317623"/>
                </a:lnTo>
                <a:lnTo>
                  <a:pt x="20662" y="375546"/>
                </a:lnTo>
                <a:lnTo>
                  <a:pt x="30948" y="404143"/>
                </a:lnTo>
                <a:lnTo>
                  <a:pt x="40825" y="432793"/>
                </a:lnTo>
                <a:lnTo>
                  <a:pt x="48197" y="430196"/>
                </a:lnTo>
                <a:lnTo>
                  <a:pt x="48197" y="377569"/>
                </a:lnTo>
                <a:lnTo>
                  <a:pt x="96784" y="377569"/>
                </a:lnTo>
                <a:lnTo>
                  <a:pt x="83879" y="319741"/>
                </a:lnTo>
                <a:lnTo>
                  <a:pt x="67128" y="246861"/>
                </a:lnTo>
                <a:lnTo>
                  <a:pt x="53808" y="192818"/>
                </a:lnTo>
                <a:lnTo>
                  <a:pt x="38281" y="139451"/>
                </a:lnTo>
                <a:lnTo>
                  <a:pt x="19862" y="122943"/>
                </a:lnTo>
                <a:lnTo>
                  <a:pt x="12502" y="117839"/>
                </a:lnTo>
                <a:close/>
              </a:path>
              <a:path w="681354" h="1028065">
                <a:moveTo>
                  <a:pt x="172225" y="82929"/>
                </a:moveTo>
                <a:lnTo>
                  <a:pt x="144400" y="128283"/>
                </a:lnTo>
                <a:lnTo>
                  <a:pt x="131702" y="185561"/>
                </a:lnTo>
                <a:lnTo>
                  <a:pt x="121713" y="258698"/>
                </a:lnTo>
                <a:lnTo>
                  <a:pt x="117220" y="303634"/>
                </a:lnTo>
                <a:lnTo>
                  <a:pt x="111711" y="363740"/>
                </a:lnTo>
                <a:lnTo>
                  <a:pt x="109085" y="391904"/>
                </a:lnTo>
                <a:lnTo>
                  <a:pt x="100174" y="392731"/>
                </a:lnTo>
                <a:lnTo>
                  <a:pt x="146288" y="392731"/>
                </a:lnTo>
                <a:lnTo>
                  <a:pt x="146288" y="337560"/>
                </a:lnTo>
                <a:lnTo>
                  <a:pt x="207924" y="337560"/>
                </a:lnTo>
                <a:lnTo>
                  <a:pt x="206572" y="314291"/>
                </a:lnTo>
                <a:lnTo>
                  <a:pt x="204149" y="269533"/>
                </a:lnTo>
                <a:lnTo>
                  <a:pt x="198768" y="159722"/>
                </a:lnTo>
                <a:lnTo>
                  <a:pt x="198174" y="145364"/>
                </a:lnTo>
                <a:lnTo>
                  <a:pt x="197436" y="130992"/>
                </a:lnTo>
                <a:lnTo>
                  <a:pt x="185256" y="90357"/>
                </a:lnTo>
                <a:lnTo>
                  <a:pt x="178793" y="85541"/>
                </a:lnTo>
                <a:lnTo>
                  <a:pt x="172225" y="82929"/>
                </a:lnTo>
                <a:close/>
              </a:path>
              <a:path w="681354" h="1028065">
                <a:moveTo>
                  <a:pt x="646858" y="178839"/>
                </a:moveTo>
                <a:lnTo>
                  <a:pt x="612175" y="214608"/>
                </a:lnTo>
                <a:lnTo>
                  <a:pt x="585145" y="256186"/>
                </a:lnTo>
                <a:lnTo>
                  <a:pt x="557259" y="300078"/>
                </a:lnTo>
                <a:lnTo>
                  <a:pt x="521947" y="356239"/>
                </a:lnTo>
                <a:lnTo>
                  <a:pt x="501461" y="388783"/>
                </a:lnTo>
                <a:lnTo>
                  <a:pt x="548468" y="388783"/>
                </a:lnTo>
                <a:lnTo>
                  <a:pt x="556035" y="373402"/>
                </a:lnTo>
                <a:lnTo>
                  <a:pt x="559784" y="367138"/>
                </a:lnTo>
                <a:lnTo>
                  <a:pt x="564298" y="361252"/>
                </a:lnTo>
                <a:lnTo>
                  <a:pt x="569135" y="355525"/>
                </a:lnTo>
                <a:lnTo>
                  <a:pt x="573856" y="349738"/>
                </a:lnTo>
                <a:lnTo>
                  <a:pt x="642717" y="349738"/>
                </a:lnTo>
                <a:lnTo>
                  <a:pt x="648727" y="321885"/>
                </a:lnTo>
                <a:lnTo>
                  <a:pt x="655176" y="293191"/>
                </a:lnTo>
                <a:lnTo>
                  <a:pt x="666618" y="235573"/>
                </a:lnTo>
                <a:lnTo>
                  <a:pt x="669361" y="203623"/>
                </a:lnTo>
                <a:lnTo>
                  <a:pt x="668076" y="189640"/>
                </a:lnTo>
                <a:lnTo>
                  <a:pt x="663749" y="182015"/>
                </a:lnTo>
                <a:lnTo>
                  <a:pt x="646858" y="178839"/>
                </a:lnTo>
                <a:close/>
              </a:path>
              <a:path w="681354" h="1028065">
                <a:moveTo>
                  <a:pt x="681162" y="334607"/>
                </a:moveTo>
                <a:lnTo>
                  <a:pt x="642315" y="380794"/>
                </a:lnTo>
                <a:lnTo>
                  <a:pt x="664661" y="380794"/>
                </a:lnTo>
                <a:lnTo>
                  <a:pt x="681162" y="334607"/>
                </a:lnTo>
                <a:close/>
              </a:path>
            </a:pathLst>
          </a:custGeom>
          <a:solidFill>
            <a:srgbClr val="1644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322204" y="9704131"/>
            <a:ext cx="1887166" cy="24765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294830" y="9755045"/>
            <a:ext cx="178423" cy="19673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494475" y="9759352"/>
            <a:ext cx="210185" cy="188595"/>
          </a:xfrm>
          <a:custGeom>
            <a:avLst/>
            <a:gdLst/>
            <a:ahLst/>
            <a:cxnLst/>
            <a:rect l="l" t="t" r="r" b="b"/>
            <a:pathLst>
              <a:path w="210184" h="188595">
                <a:moveTo>
                  <a:pt x="98373" y="182999"/>
                </a:moveTo>
                <a:lnTo>
                  <a:pt x="0" y="182999"/>
                </a:lnTo>
                <a:lnTo>
                  <a:pt x="0" y="188130"/>
                </a:lnTo>
                <a:lnTo>
                  <a:pt x="98373" y="188130"/>
                </a:lnTo>
                <a:lnTo>
                  <a:pt x="98373" y="182999"/>
                </a:lnTo>
                <a:close/>
              </a:path>
              <a:path w="210184" h="188595">
                <a:moveTo>
                  <a:pt x="209920" y="182999"/>
                </a:moveTo>
                <a:lnTo>
                  <a:pt x="111692" y="182999"/>
                </a:lnTo>
                <a:lnTo>
                  <a:pt x="111692" y="188130"/>
                </a:lnTo>
                <a:lnTo>
                  <a:pt x="209920" y="188130"/>
                </a:lnTo>
                <a:lnTo>
                  <a:pt x="209920" y="182999"/>
                </a:lnTo>
                <a:close/>
              </a:path>
              <a:path w="210184" h="188595">
                <a:moveTo>
                  <a:pt x="196046" y="5130"/>
                </a:moveTo>
                <a:lnTo>
                  <a:pt x="14575" y="5130"/>
                </a:lnTo>
                <a:lnTo>
                  <a:pt x="20125" y="6847"/>
                </a:lnTo>
                <a:lnTo>
                  <a:pt x="25119" y="13685"/>
                </a:lnTo>
                <a:lnTo>
                  <a:pt x="26365" y="20994"/>
                </a:lnTo>
                <a:lnTo>
                  <a:pt x="26315" y="167921"/>
                </a:lnTo>
                <a:lnTo>
                  <a:pt x="25025" y="175136"/>
                </a:lnTo>
                <a:lnTo>
                  <a:pt x="19664" y="181429"/>
                </a:lnTo>
                <a:lnTo>
                  <a:pt x="14198" y="182999"/>
                </a:lnTo>
                <a:lnTo>
                  <a:pt x="84541" y="182999"/>
                </a:lnTo>
                <a:lnTo>
                  <a:pt x="78992" y="181491"/>
                </a:lnTo>
                <a:lnTo>
                  <a:pt x="73076" y="175481"/>
                </a:lnTo>
                <a:lnTo>
                  <a:pt x="71599" y="167921"/>
                </a:lnTo>
                <a:lnTo>
                  <a:pt x="71599" y="12209"/>
                </a:lnTo>
                <a:lnTo>
                  <a:pt x="186020" y="12209"/>
                </a:lnTo>
                <a:lnTo>
                  <a:pt x="190214" y="6889"/>
                </a:lnTo>
                <a:lnTo>
                  <a:pt x="196046" y="5130"/>
                </a:lnTo>
                <a:close/>
              </a:path>
              <a:path w="210184" h="188595">
                <a:moveTo>
                  <a:pt x="186020" y="12209"/>
                </a:moveTo>
                <a:lnTo>
                  <a:pt x="138058" y="12209"/>
                </a:lnTo>
                <a:lnTo>
                  <a:pt x="138058" y="166162"/>
                </a:lnTo>
                <a:lnTo>
                  <a:pt x="136938" y="173282"/>
                </a:lnTo>
                <a:lnTo>
                  <a:pt x="132509" y="181052"/>
                </a:lnTo>
                <a:lnTo>
                  <a:pt x="126812" y="182999"/>
                </a:lnTo>
                <a:lnTo>
                  <a:pt x="196967" y="182999"/>
                </a:lnTo>
                <a:lnTo>
                  <a:pt x="191146" y="181491"/>
                </a:lnTo>
                <a:lnTo>
                  <a:pt x="184853" y="175481"/>
                </a:lnTo>
                <a:lnTo>
                  <a:pt x="183282" y="167921"/>
                </a:lnTo>
                <a:lnTo>
                  <a:pt x="183318" y="20994"/>
                </a:lnTo>
                <a:lnTo>
                  <a:pt x="184675" y="13915"/>
                </a:lnTo>
                <a:lnTo>
                  <a:pt x="186020" y="12209"/>
                </a:lnTo>
                <a:close/>
              </a:path>
              <a:path w="210184" h="188595">
                <a:moveTo>
                  <a:pt x="209920" y="0"/>
                </a:moveTo>
                <a:lnTo>
                  <a:pt x="0" y="0"/>
                </a:lnTo>
                <a:lnTo>
                  <a:pt x="0" y="5130"/>
                </a:lnTo>
                <a:lnTo>
                  <a:pt x="209920" y="5130"/>
                </a:lnTo>
                <a:lnTo>
                  <a:pt x="209920" y="0"/>
                </a:lnTo>
                <a:close/>
              </a:path>
            </a:pathLst>
          </a:custGeom>
          <a:solidFill>
            <a:srgbClr val="1644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715488" y="9759347"/>
            <a:ext cx="98425" cy="188595"/>
          </a:xfrm>
          <a:custGeom>
            <a:avLst/>
            <a:gdLst/>
            <a:ahLst/>
            <a:cxnLst/>
            <a:rect l="l" t="t" r="r" b="b"/>
            <a:pathLst>
              <a:path w="98425" h="188595">
                <a:moveTo>
                  <a:pt x="98373" y="182999"/>
                </a:moveTo>
                <a:lnTo>
                  <a:pt x="0" y="182999"/>
                </a:lnTo>
                <a:lnTo>
                  <a:pt x="0" y="188130"/>
                </a:lnTo>
                <a:lnTo>
                  <a:pt x="98373" y="188130"/>
                </a:lnTo>
                <a:lnTo>
                  <a:pt x="98373" y="182999"/>
                </a:lnTo>
                <a:close/>
              </a:path>
              <a:path w="98425" h="188595">
                <a:moveTo>
                  <a:pt x="86667" y="5130"/>
                </a:moveTo>
                <a:lnTo>
                  <a:pt x="11517" y="5130"/>
                </a:lnTo>
                <a:lnTo>
                  <a:pt x="15706" y="6041"/>
                </a:lnTo>
                <a:lnTo>
                  <a:pt x="21905" y="9643"/>
                </a:lnTo>
                <a:lnTo>
                  <a:pt x="23957" y="11748"/>
                </a:lnTo>
                <a:lnTo>
                  <a:pt x="25999" y="16554"/>
                </a:lnTo>
                <a:lnTo>
                  <a:pt x="26501" y="22575"/>
                </a:lnTo>
                <a:lnTo>
                  <a:pt x="26485" y="165565"/>
                </a:lnTo>
                <a:lnTo>
                  <a:pt x="25999" y="171209"/>
                </a:lnTo>
                <a:lnTo>
                  <a:pt x="24983" y="173429"/>
                </a:lnTo>
                <a:lnTo>
                  <a:pt x="23685" y="176570"/>
                </a:lnTo>
                <a:lnTo>
                  <a:pt x="21831" y="178790"/>
                </a:lnTo>
                <a:lnTo>
                  <a:pt x="19433" y="180088"/>
                </a:lnTo>
                <a:lnTo>
                  <a:pt x="16104" y="182036"/>
                </a:lnTo>
                <a:lnTo>
                  <a:pt x="11706" y="182999"/>
                </a:lnTo>
                <a:lnTo>
                  <a:pt x="86855" y="182999"/>
                </a:lnTo>
                <a:lnTo>
                  <a:pt x="82667" y="182099"/>
                </a:lnTo>
                <a:lnTo>
                  <a:pt x="76468" y="178486"/>
                </a:lnTo>
                <a:lnTo>
                  <a:pt x="74395" y="176392"/>
                </a:lnTo>
                <a:lnTo>
                  <a:pt x="72259" y="171575"/>
                </a:lnTo>
                <a:lnTo>
                  <a:pt x="71736" y="165565"/>
                </a:lnTo>
                <a:lnTo>
                  <a:pt x="71751" y="22575"/>
                </a:lnTo>
                <a:lnTo>
                  <a:pt x="72238" y="16931"/>
                </a:lnTo>
                <a:lnTo>
                  <a:pt x="73264" y="14711"/>
                </a:lnTo>
                <a:lnTo>
                  <a:pt x="74646" y="11559"/>
                </a:lnTo>
                <a:lnTo>
                  <a:pt x="76542" y="9340"/>
                </a:lnTo>
                <a:lnTo>
                  <a:pt x="78950" y="8041"/>
                </a:lnTo>
                <a:lnTo>
                  <a:pt x="82280" y="6104"/>
                </a:lnTo>
                <a:lnTo>
                  <a:pt x="86667" y="5130"/>
                </a:lnTo>
                <a:close/>
              </a:path>
              <a:path w="98425" h="188595">
                <a:moveTo>
                  <a:pt x="98373" y="0"/>
                </a:moveTo>
                <a:lnTo>
                  <a:pt x="0" y="0"/>
                </a:lnTo>
                <a:lnTo>
                  <a:pt x="0" y="5130"/>
                </a:lnTo>
                <a:lnTo>
                  <a:pt x="98373" y="5130"/>
                </a:lnTo>
                <a:lnTo>
                  <a:pt x="98373" y="0"/>
                </a:lnTo>
                <a:close/>
              </a:path>
            </a:pathLst>
          </a:custGeom>
          <a:solidFill>
            <a:srgbClr val="1644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822053" y="9759353"/>
            <a:ext cx="203200" cy="190500"/>
          </a:xfrm>
          <a:custGeom>
            <a:avLst/>
            <a:gdLst/>
            <a:ahLst/>
            <a:cxnLst/>
            <a:rect l="l" t="t" r="r" b="b"/>
            <a:pathLst>
              <a:path w="203200" h="190500">
                <a:moveTo>
                  <a:pt x="17758" y="145534"/>
                </a:moveTo>
                <a:lnTo>
                  <a:pt x="12020" y="145534"/>
                </a:lnTo>
                <a:lnTo>
                  <a:pt x="7633" y="147409"/>
                </a:lnTo>
                <a:lnTo>
                  <a:pt x="1518" y="154895"/>
                </a:lnTo>
                <a:lnTo>
                  <a:pt x="0" y="159681"/>
                </a:lnTo>
                <a:lnTo>
                  <a:pt x="0" y="172549"/>
                </a:lnTo>
                <a:lnTo>
                  <a:pt x="2492" y="178444"/>
                </a:lnTo>
                <a:lnTo>
                  <a:pt x="12481" y="187973"/>
                </a:lnTo>
                <a:lnTo>
                  <a:pt x="19517" y="190350"/>
                </a:lnTo>
                <a:lnTo>
                  <a:pt x="28575" y="190350"/>
                </a:lnTo>
                <a:lnTo>
                  <a:pt x="64686" y="174256"/>
                </a:lnTo>
                <a:lnTo>
                  <a:pt x="38145" y="174256"/>
                </a:lnTo>
                <a:lnTo>
                  <a:pt x="35841" y="171293"/>
                </a:lnTo>
                <a:lnTo>
                  <a:pt x="35370" y="165377"/>
                </a:lnTo>
                <a:lnTo>
                  <a:pt x="33649" y="156697"/>
                </a:lnTo>
                <a:lnTo>
                  <a:pt x="30137" y="150496"/>
                </a:lnTo>
                <a:lnTo>
                  <a:pt x="24839" y="146775"/>
                </a:lnTo>
                <a:lnTo>
                  <a:pt x="17758" y="145534"/>
                </a:lnTo>
                <a:close/>
              </a:path>
              <a:path w="203200" h="190500">
                <a:moveTo>
                  <a:pt x="180272" y="12209"/>
                </a:moveTo>
                <a:lnTo>
                  <a:pt x="132634" y="12209"/>
                </a:lnTo>
                <a:lnTo>
                  <a:pt x="132634" y="166989"/>
                </a:lnTo>
                <a:lnTo>
                  <a:pt x="131943" y="172078"/>
                </a:lnTo>
                <a:lnTo>
                  <a:pt x="129168" y="177816"/>
                </a:lnTo>
                <a:lnTo>
                  <a:pt x="126917" y="179868"/>
                </a:lnTo>
                <a:lnTo>
                  <a:pt x="120729" y="182371"/>
                </a:lnTo>
                <a:lnTo>
                  <a:pt x="115378" y="182999"/>
                </a:lnTo>
                <a:lnTo>
                  <a:pt x="107797" y="182999"/>
                </a:lnTo>
                <a:lnTo>
                  <a:pt x="107797" y="188130"/>
                </a:lnTo>
                <a:lnTo>
                  <a:pt x="202695" y="188130"/>
                </a:lnTo>
                <a:lnTo>
                  <a:pt x="202695" y="182999"/>
                </a:lnTo>
                <a:lnTo>
                  <a:pt x="192056" y="182811"/>
                </a:lnTo>
                <a:lnTo>
                  <a:pt x="185261" y="181240"/>
                </a:lnTo>
                <a:lnTo>
                  <a:pt x="179345" y="175324"/>
                </a:lnTo>
                <a:lnTo>
                  <a:pt x="177858" y="168843"/>
                </a:lnTo>
                <a:lnTo>
                  <a:pt x="177858" y="19235"/>
                </a:lnTo>
                <a:lnTo>
                  <a:pt x="179345" y="13224"/>
                </a:lnTo>
                <a:lnTo>
                  <a:pt x="180272" y="12209"/>
                </a:lnTo>
                <a:close/>
              </a:path>
              <a:path w="203200" h="190500">
                <a:moveTo>
                  <a:pt x="202004" y="0"/>
                </a:moveTo>
                <a:lnTo>
                  <a:pt x="48972" y="0"/>
                </a:lnTo>
                <a:lnTo>
                  <a:pt x="48972" y="5130"/>
                </a:lnTo>
                <a:lnTo>
                  <a:pt x="58134" y="5308"/>
                </a:lnTo>
                <a:lnTo>
                  <a:pt x="64490" y="6167"/>
                </a:lnTo>
                <a:lnTo>
                  <a:pt x="71610" y="9224"/>
                </a:lnTo>
                <a:lnTo>
                  <a:pt x="74018" y="11675"/>
                </a:lnTo>
                <a:lnTo>
                  <a:pt x="76510" y="18428"/>
                </a:lnTo>
                <a:lnTo>
                  <a:pt x="77139" y="25161"/>
                </a:lnTo>
                <a:lnTo>
                  <a:pt x="77139" y="70751"/>
                </a:lnTo>
                <a:lnTo>
                  <a:pt x="75341" y="118855"/>
                </a:lnTo>
                <a:lnTo>
                  <a:pt x="65416" y="156119"/>
                </a:lnTo>
                <a:lnTo>
                  <a:pt x="48134" y="174256"/>
                </a:lnTo>
                <a:lnTo>
                  <a:pt x="64686" y="174256"/>
                </a:lnTo>
                <a:lnTo>
                  <a:pt x="82424" y="139992"/>
                </a:lnTo>
                <a:lnTo>
                  <a:pt x="86968" y="99440"/>
                </a:lnTo>
                <a:lnTo>
                  <a:pt x="87400" y="12209"/>
                </a:lnTo>
                <a:lnTo>
                  <a:pt x="180272" y="12209"/>
                </a:lnTo>
                <a:lnTo>
                  <a:pt x="185261" y="6743"/>
                </a:lnTo>
                <a:lnTo>
                  <a:pt x="191826" y="5130"/>
                </a:lnTo>
                <a:lnTo>
                  <a:pt x="202004" y="5130"/>
                </a:lnTo>
                <a:lnTo>
                  <a:pt x="202004" y="0"/>
                </a:lnTo>
                <a:close/>
              </a:path>
            </a:pathLst>
          </a:custGeom>
          <a:solidFill>
            <a:srgbClr val="1644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037927" y="9757129"/>
            <a:ext cx="196215" cy="190500"/>
          </a:xfrm>
          <a:custGeom>
            <a:avLst/>
            <a:gdLst/>
            <a:ahLst/>
            <a:cxnLst/>
            <a:rect l="l" t="t" r="r" b="b"/>
            <a:pathLst>
              <a:path w="196215" h="190500">
                <a:moveTo>
                  <a:pt x="85515" y="7350"/>
                </a:moveTo>
                <a:lnTo>
                  <a:pt x="13549" y="7350"/>
                </a:lnTo>
                <a:lnTo>
                  <a:pt x="19653" y="9245"/>
                </a:lnTo>
                <a:lnTo>
                  <a:pt x="25025" y="16837"/>
                </a:lnTo>
                <a:lnTo>
                  <a:pt x="26365" y="24240"/>
                </a:lnTo>
                <a:lnTo>
                  <a:pt x="26365" y="170979"/>
                </a:lnTo>
                <a:lnTo>
                  <a:pt x="24669" y="177429"/>
                </a:lnTo>
                <a:lnTo>
                  <a:pt x="17915" y="183439"/>
                </a:lnTo>
                <a:lnTo>
                  <a:pt x="10826" y="185031"/>
                </a:lnTo>
                <a:lnTo>
                  <a:pt x="0" y="185219"/>
                </a:lnTo>
                <a:lnTo>
                  <a:pt x="0" y="190350"/>
                </a:lnTo>
                <a:lnTo>
                  <a:pt x="97955" y="190350"/>
                </a:lnTo>
                <a:lnTo>
                  <a:pt x="97955" y="185219"/>
                </a:lnTo>
                <a:lnTo>
                  <a:pt x="87871" y="185219"/>
                </a:lnTo>
                <a:lnTo>
                  <a:pt x="80960" y="183973"/>
                </a:lnTo>
                <a:lnTo>
                  <a:pt x="73463" y="178978"/>
                </a:lnTo>
                <a:lnTo>
                  <a:pt x="71589" y="173198"/>
                </a:lnTo>
                <a:lnTo>
                  <a:pt x="71589" y="100447"/>
                </a:lnTo>
                <a:lnTo>
                  <a:pt x="129424" y="100447"/>
                </a:lnTo>
                <a:lnTo>
                  <a:pt x="128959" y="99944"/>
                </a:lnTo>
                <a:lnTo>
                  <a:pt x="122582" y="95127"/>
                </a:lnTo>
                <a:lnTo>
                  <a:pt x="118017" y="93190"/>
                </a:lnTo>
                <a:lnTo>
                  <a:pt x="112101" y="91704"/>
                </a:lnTo>
                <a:lnTo>
                  <a:pt x="116346" y="87819"/>
                </a:lnTo>
                <a:lnTo>
                  <a:pt x="71589" y="87819"/>
                </a:lnTo>
                <a:lnTo>
                  <a:pt x="71589" y="22198"/>
                </a:lnTo>
                <a:lnTo>
                  <a:pt x="73139" y="15800"/>
                </a:lnTo>
                <a:lnTo>
                  <a:pt x="79337" y="9046"/>
                </a:lnTo>
                <a:lnTo>
                  <a:pt x="85515" y="7350"/>
                </a:lnTo>
                <a:close/>
              </a:path>
              <a:path w="196215" h="190500">
                <a:moveTo>
                  <a:pt x="129424" y="100447"/>
                </a:moveTo>
                <a:lnTo>
                  <a:pt x="71589" y="100447"/>
                </a:lnTo>
                <a:lnTo>
                  <a:pt x="77976" y="100729"/>
                </a:lnTo>
                <a:lnTo>
                  <a:pt x="82206" y="101724"/>
                </a:lnTo>
                <a:lnTo>
                  <a:pt x="86363" y="105148"/>
                </a:lnTo>
                <a:lnTo>
                  <a:pt x="89630" y="110069"/>
                </a:lnTo>
                <a:lnTo>
                  <a:pt x="94070" y="118205"/>
                </a:lnTo>
                <a:lnTo>
                  <a:pt x="132781" y="190350"/>
                </a:lnTo>
                <a:lnTo>
                  <a:pt x="195763" y="190350"/>
                </a:lnTo>
                <a:lnTo>
                  <a:pt x="195763" y="185219"/>
                </a:lnTo>
                <a:lnTo>
                  <a:pt x="189941" y="185219"/>
                </a:lnTo>
                <a:lnTo>
                  <a:pt x="184933" y="183973"/>
                </a:lnTo>
                <a:lnTo>
                  <a:pt x="151094" y="136100"/>
                </a:lnTo>
                <a:lnTo>
                  <a:pt x="145265" y="125487"/>
                </a:lnTo>
                <a:lnTo>
                  <a:pt x="140548" y="117081"/>
                </a:lnTo>
                <a:lnTo>
                  <a:pt x="136941" y="110884"/>
                </a:lnTo>
                <a:lnTo>
                  <a:pt x="134446" y="106897"/>
                </a:lnTo>
                <a:lnTo>
                  <a:pt x="131849" y="103064"/>
                </a:lnTo>
                <a:lnTo>
                  <a:pt x="129424" y="100447"/>
                </a:lnTo>
                <a:close/>
              </a:path>
              <a:path w="196215" h="190500">
                <a:moveTo>
                  <a:pt x="173010" y="0"/>
                </a:moveTo>
                <a:lnTo>
                  <a:pt x="155157" y="0"/>
                </a:lnTo>
                <a:lnTo>
                  <a:pt x="147691" y="2062"/>
                </a:lnTo>
                <a:lnTo>
                  <a:pt x="122559" y="36076"/>
                </a:lnTo>
                <a:lnTo>
                  <a:pt x="117232" y="54521"/>
                </a:lnTo>
                <a:lnTo>
                  <a:pt x="114919" y="62811"/>
                </a:lnTo>
                <a:lnTo>
                  <a:pt x="84541" y="87819"/>
                </a:lnTo>
                <a:lnTo>
                  <a:pt x="116346" y="87819"/>
                </a:lnTo>
                <a:lnTo>
                  <a:pt x="130969" y="49810"/>
                </a:lnTo>
                <a:lnTo>
                  <a:pt x="133494" y="41354"/>
                </a:lnTo>
                <a:lnTo>
                  <a:pt x="147063" y="17339"/>
                </a:lnTo>
                <a:lnTo>
                  <a:pt x="192903" y="17339"/>
                </a:lnTo>
                <a:lnTo>
                  <a:pt x="190863" y="12606"/>
                </a:lnTo>
                <a:lnTo>
                  <a:pt x="180130" y="2523"/>
                </a:lnTo>
                <a:lnTo>
                  <a:pt x="173010" y="0"/>
                </a:lnTo>
                <a:close/>
              </a:path>
              <a:path w="196215" h="190500">
                <a:moveTo>
                  <a:pt x="192903" y="17339"/>
                </a:moveTo>
                <a:lnTo>
                  <a:pt x="155115" y="17339"/>
                </a:lnTo>
                <a:lnTo>
                  <a:pt x="157241" y="20397"/>
                </a:lnTo>
                <a:lnTo>
                  <a:pt x="157607" y="26501"/>
                </a:lnTo>
                <a:lnTo>
                  <a:pt x="158445" y="38710"/>
                </a:lnTo>
                <a:lnTo>
                  <a:pt x="164131" y="44815"/>
                </a:lnTo>
                <a:lnTo>
                  <a:pt x="180036" y="44815"/>
                </a:lnTo>
                <a:lnTo>
                  <a:pt x="184528" y="43150"/>
                </a:lnTo>
                <a:lnTo>
                  <a:pt x="191742" y="36491"/>
                </a:lnTo>
                <a:lnTo>
                  <a:pt x="193543" y="31957"/>
                </a:lnTo>
                <a:lnTo>
                  <a:pt x="193543" y="18826"/>
                </a:lnTo>
                <a:lnTo>
                  <a:pt x="192903" y="17339"/>
                </a:lnTo>
                <a:close/>
              </a:path>
              <a:path w="196215" h="190500">
                <a:moveTo>
                  <a:pt x="97955" y="2219"/>
                </a:moveTo>
                <a:lnTo>
                  <a:pt x="0" y="2219"/>
                </a:lnTo>
                <a:lnTo>
                  <a:pt x="0" y="7350"/>
                </a:lnTo>
                <a:lnTo>
                  <a:pt x="97955" y="7350"/>
                </a:lnTo>
                <a:lnTo>
                  <a:pt x="97955" y="2219"/>
                </a:lnTo>
                <a:close/>
              </a:path>
            </a:pathLst>
          </a:custGeom>
          <a:solidFill>
            <a:srgbClr val="1644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240347" y="9755464"/>
            <a:ext cx="200025" cy="192405"/>
          </a:xfrm>
          <a:custGeom>
            <a:avLst/>
            <a:gdLst/>
            <a:ahLst/>
            <a:cxnLst/>
            <a:rect l="l" t="t" r="r" b="b"/>
            <a:pathLst>
              <a:path w="200025" h="192404">
                <a:moveTo>
                  <a:pt x="102677" y="0"/>
                </a:moveTo>
                <a:lnTo>
                  <a:pt x="100038" y="0"/>
                </a:lnTo>
                <a:lnTo>
                  <a:pt x="32752" y="150121"/>
                </a:lnTo>
                <a:lnTo>
                  <a:pt x="28154" y="159957"/>
                </a:lnTo>
                <a:lnTo>
                  <a:pt x="0" y="186884"/>
                </a:lnTo>
                <a:lnTo>
                  <a:pt x="0" y="192015"/>
                </a:lnTo>
                <a:lnTo>
                  <a:pt x="62574" y="192015"/>
                </a:lnTo>
                <a:lnTo>
                  <a:pt x="62574" y="186884"/>
                </a:lnTo>
                <a:lnTo>
                  <a:pt x="52773" y="186140"/>
                </a:lnTo>
                <a:lnTo>
                  <a:pt x="46626" y="185031"/>
                </a:lnTo>
                <a:lnTo>
                  <a:pt x="39873" y="181052"/>
                </a:lnTo>
                <a:lnTo>
                  <a:pt x="37737" y="177177"/>
                </a:lnTo>
                <a:lnTo>
                  <a:pt x="37737" y="167921"/>
                </a:lnTo>
                <a:lnTo>
                  <a:pt x="39035" y="162885"/>
                </a:lnTo>
                <a:lnTo>
                  <a:pt x="41632" y="156780"/>
                </a:lnTo>
                <a:lnTo>
                  <a:pt x="49537" y="138466"/>
                </a:lnTo>
                <a:lnTo>
                  <a:pt x="163565" y="138466"/>
                </a:lnTo>
                <a:lnTo>
                  <a:pt x="159048" y="128195"/>
                </a:lnTo>
                <a:lnTo>
                  <a:pt x="54396" y="128195"/>
                </a:lnTo>
                <a:lnTo>
                  <a:pt x="83254" y="63401"/>
                </a:lnTo>
                <a:lnTo>
                  <a:pt x="130556" y="63401"/>
                </a:lnTo>
                <a:lnTo>
                  <a:pt x="102677" y="0"/>
                </a:lnTo>
                <a:close/>
              </a:path>
              <a:path w="200025" h="192404">
                <a:moveTo>
                  <a:pt x="163565" y="138466"/>
                </a:moveTo>
                <a:lnTo>
                  <a:pt x="115996" y="138466"/>
                </a:lnTo>
                <a:lnTo>
                  <a:pt x="128572" y="168015"/>
                </a:lnTo>
                <a:lnTo>
                  <a:pt x="129954" y="171481"/>
                </a:lnTo>
                <a:lnTo>
                  <a:pt x="130142" y="172319"/>
                </a:lnTo>
                <a:lnTo>
                  <a:pt x="130707" y="174139"/>
                </a:lnTo>
                <a:lnTo>
                  <a:pt x="130980" y="175785"/>
                </a:lnTo>
                <a:lnTo>
                  <a:pt x="130980" y="180224"/>
                </a:lnTo>
                <a:lnTo>
                  <a:pt x="129954" y="182360"/>
                </a:lnTo>
                <a:lnTo>
                  <a:pt x="127922" y="183826"/>
                </a:lnTo>
                <a:lnTo>
                  <a:pt x="124959" y="185868"/>
                </a:lnTo>
                <a:lnTo>
                  <a:pt x="119828" y="186884"/>
                </a:lnTo>
                <a:lnTo>
                  <a:pt x="108782" y="186884"/>
                </a:lnTo>
                <a:lnTo>
                  <a:pt x="108782" y="192015"/>
                </a:lnTo>
                <a:lnTo>
                  <a:pt x="199794" y="192015"/>
                </a:lnTo>
                <a:lnTo>
                  <a:pt x="199794" y="186884"/>
                </a:lnTo>
                <a:lnTo>
                  <a:pt x="194056" y="186423"/>
                </a:lnTo>
                <a:lnTo>
                  <a:pt x="189617" y="184758"/>
                </a:lnTo>
                <a:lnTo>
                  <a:pt x="170518" y="154278"/>
                </a:lnTo>
                <a:lnTo>
                  <a:pt x="163565" y="138466"/>
                </a:lnTo>
                <a:close/>
              </a:path>
              <a:path w="200025" h="192404">
                <a:moveTo>
                  <a:pt x="130556" y="63401"/>
                </a:moveTo>
                <a:lnTo>
                  <a:pt x="83254" y="63401"/>
                </a:lnTo>
                <a:lnTo>
                  <a:pt x="111274" y="128195"/>
                </a:lnTo>
                <a:lnTo>
                  <a:pt x="159048" y="128195"/>
                </a:lnTo>
                <a:lnTo>
                  <a:pt x="130556" y="63401"/>
                </a:lnTo>
                <a:close/>
              </a:path>
            </a:pathLst>
          </a:custGeom>
          <a:solidFill>
            <a:srgbClr val="1644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457544" y="10096017"/>
            <a:ext cx="2843646" cy="19674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974554" y="3221357"/>
            <a:ext cx="2059305" cy="2059305"/>
          </a:xfrm>
          <a:custGeom>
            <a:avLst/>
            <a:gdLst/>
            <a:ahLst/>
            <a:cxnLst/>
            <a:rect l="l" t="t" r="r" b="b"/>
            <a:pathLst>
              <a:path w="2059304" h="2059304">
                <a:moveTo>
                  <a:pt x="2059309" y="2059309"/>
                </a:moveTo>
                <a:lnTo>
                  <a:pt x="0" y="2059309"/>
                </a:lnTo>
                <a:lnTo>
                  <a:pt x="0" y="0"/>
                </a:lnTo>
                <a:lnTo>
                  <a:pt x="2059309" y="0"/>
                </a:lnTo>
                <a:lnTo>
                  <a:pt x="2059309" y="2059309"/>
                </a:lnTo>
                <a:close/>
              </a:path>
            </a:pathLst>
          </a:custGeom>
          <a:solidFill>
            <a:srgbClr val="00A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180487" y="3838163"/>
            <a:ext cx="1647162" cy="3916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177261" y="4521021"/>
            <a:ext cx="202431" cy="12209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399655" y="4521024"/>
            <a:ext cx="81829" cy="9531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555386" y="4518564"/>
            <a:ext cx="420073" cy="10100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997513" y="4518564"/>
            <a:ext cx="95127" cy="10100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133870" y="4479256"/>
            <a:ext cx="17780" cy="19685"/>
          </a:xfrm>
          <a:custGeom>
            <a:avLst/>
            <a:gdLst/>
            <a:ahLst/>
            <a:cxnLst/>
            <a:rect l="l" t="t" r="r" b="b"/>
            <a:pathLst>
              <a:path w="17779" h="19685">
                <a:moveTo>
                  <a:pt x="17266" y="0"/>
                </a:moveTo>
                <a:lnTo>
                  <a:pt x="0" y="0"/>
                </a:lnTo>
                <a:lnTo>
                  <a:pt x="0" y="19360"/>
                </a:lnTo>
                <a:lnTo>
                  <a:pt x="17266" y="19360"/>
                </a:lnTo>
                <a:lnTo>
                  <a:pt x="172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124373" y="4521024"/>
            <a:ext cx="0" cy="95885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316"/>
                </a:lnTo>
              </a:path>
            </a:pathLst>
          </a:custGeom>
          <a:ln w="17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098175" y="4479256"/>
            <a:ext cx="17780" cy="19685"/>
          </a:xfrm>
          <a:custGeom>
            <a:avLst/>
            <a:gdLst/>
            <a:ahLst/>
            <a:cxnLst/>
            <a:rect l="l" t="t" r="r" b="b"/>
            <a:pathLst>
              <a:path w="17779" h="19685">
                <a:moveTo>
                  <a:pt x="17266" y="0"/>
                </a:moveTo>
                <a:lnTo>
                  <a:pt x="0" y="0"/>
                </a:lnTo>
                <a:lnTo>
                  <a:pt x="0" y="19360"/>
                </a:lnTo>
                <a:lnTo>
                  <a:pt x="17266" y="19360"/>
                </a:lnTo>
                <a:lnTo>
                  <a:pt x="172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98448" y="4521027"/>
            <a:ext cx="406011" cy="12209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632777" y="4573164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5" h="43179">
                <a:moveTo>
                  <a:pt x="0" y="43179"/>
                </a:moveTo>
                <a:lnTo>
                  <a:pt x="18041" y="43179"/>
                </a:lnTo>
                <a:lnTo>
                  <a:pt x="18041" y="0"/>
                </a:lnTo>
                <a:lnTo>
                  <a:pt x="0" y="0"/>
                </a:lnTo>
                <a:lnTo>
                  <a:pt x="0" y="431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632777" y="4560464"/>
            <a:ext cx="83185" cy="12700"/>
          </a:xfrm>
          <a:custGeom>
            <a:avLst/>
            <a:gdLst/>
            <a:ahLst/>
            <a:cxnLst/>
            <a:rect l="l" t="t" r="r" b="b"/>
            <a:pathLst>
              <a:path w="83184" h="12700">
                <a:moveTo>
                  <a:pt x="0" y="12699"/>
                </a:moveTo>
                <a:lnTo>
                  <a:pt x="82971" y="12699"/>
                </a:lnTo>
                <a:lnTo>
                  <a:pt x="82971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632777" y="4521094"/>
            <a:ext cx="18415" cy="39370"/>
          </a:xfrm>
          <a:custGeom>
            <a:avLst/>
            <a:gdLst/>
            <a:ahLst/>
            <a:cxnLst/>
            <a:rect l="l" t="t" r="r" b="b"/>
            <a:pathLst>
              <a:path w="18415" h="39370">
                <a:moveTo>
                  <a:pt x="0" y="39369"/>
                </a:moveTo>
                <a:lnTo>
                  <a:pt x="18041" y="39369"/>
                </a:lnTo>
                <a:lnTo>
                  <a:pt x="18041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697718" y="4573623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5" h="43179">
                <a:moveTo>
                  <a:pt x="18030" y="0"/>
                </a:moveTo>
                <a:lnTo>
                  <a:pt x="0" y="0"/>
                </a:lnTo>
                <a:lnTo>
                  <a:pt x="0" y="42721"/>
                </a:lnTo>
                <a:lnTo>
                  <a:pt x="18030" y="42721"/>
                </a:lnTo>
                <a:lnTo>
                  <a:pt x="180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697718" y="4521027"/>
            <a:ext cx="18415" cy="39370"/>
          </a:xfrm>
          <a:custGeom>
            <a:avLst/>
            <a:gdLst/>
            <a:ahLst/>
            <a:cxnLst/>
            <a:rect l="l" t="t" r="r" b="b"/>
            <a:pathLst>
              <a:path w="18415" h="39370">
                <a:moveTo>
                  <a:pt x="18030" y="0"/>
                </a:moveTo>
                <a:lnTo>
                  <a:pt x="0" y="0"/>
                </a:lnTo>
                <a:lnTo>
                  <a:pt x="0" y="39297"/>
                </a:lnTo>
                <a:lnTo>
                  <a:pt x="18030" y="39297"/>
                </a:lnTo>
                <a:lnTo>
                  <a:pt x="180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1744069" y="4521027"/>
            <a:ext cx="82971" cy="9531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183407" y="4357066"/>
            <a:ext cx="1642110" cy="0"/>
          </a:xfrm>
          <a:custGeom>
            <a:avLst/>
            <a:gdLst/>
            <a:ahLst/>
            <a:cxnLst/>
            <a:rect l="l" t="t" r="r" b="b"/>
            <a:pathLst>
              <a:path w="1642109">
                <a:moveTo>
                  <a:pt x="0" y="0"/>
                </a:moveTo>
                <a:lnTo>
                  <a:pt x="1641614" y="0"/>
                </a:lnTo>
              </a:path>
            </a:pathLst>
          </a:custGeom>
          <a:ln w="1037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5935817" y="7065955"/>
            <a:ext cx="2176971" cy="58941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2938697" y="5113663"/>
            <a:ext cx="232857" cy="1350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3219465" y="5113656"/>
            <a:ext cx="229209" cy="11426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3473159" y="5114276"/>
            <a:ext cx="264416" cy="11511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3762797" y="5113656"/>
            <a:ext cx="306301" cy="1142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4089758" y="5112839"/>
            <a:ext cx="102468" cy="11656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4212242" y="5112847"/>
            <a:ext cx="303314" cy="11655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535656" y="5112847"/>
            <a:ext cx="192676" cy="11655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4794714" y="5179052"/>
            <a:ext cx="16510" cy="48260"/>
          </a:xfrm>
          <a:custGeom>
            <a:avLst/>
            <a:gdLst/>
            <a:ahLst/>
            <a:cxnLst/>
            <a:rect l="l" t="t" r="r" b="b"/>
            <a:pathLst>
              <a:path w="16509" h="48260">
                <a:moveTo>
                  <a:pt x="0" y="48259"/>
                </a:moveTo>
                <a:lnTo>
                  <a:pt x="16261" y="48259"/>
                </a:lnTo>
                <a:lnTo>
                  <a:pt x="16261" y="0"/>
                </a:lnTo>
                <a:lnTo>
                  <a:pt x="0" y="0"/>
                </a:lnTo>
                <a:lnTo>
                  <a:pt x="0" y="48259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4794714" y="5171432"/>
            <a:ext cx="96520" cy="0"/>
          </a:xfrm>
          <a:custGeom>
            <a:avLst/>
            <a:gdLst/>
            <a:ahLst/>
            <a:cxnLst/>
            <a:rect l="l" t="t" r="r" b="b"/>
            <a:pathLst>
              <a:path w="96519">
                <a:moveTo>
                  <a:pt x="0" y="0"/>
                </a:moveTo>
                <a:lnTo>
                  <a:pt x="96227" y="0"/>
                </a:lnTo>
              </a:path>
            </a:pathLst>
          </a:custGeom>
          <a:ln w="15240">
            <a:solidFill>
              <a:srgbClr val="0043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794714" y="5114282"/>
            <a:ext cx="16510" cy="49530"/>
          </a:xfrm>
          <a:custGeom>
            <a:avLst/>
            <a:gdLst/>
            <a:ahLst/>
            <a:cxnLst/>
            <a:rect l="l" t="t" r="r" b="b"/>
            <a:pathLst>
              <a:path w="16509" h="49529">
                <a:moveTo>
                  <a:pt x="0" y="49530"/>
                </a:moveTo>
                <a:lnTo>
                  <a:pt x="16261" y="49530"/>
                </a:lnTo>
                <a:lnTo>
                  <a:pt x="16261" y="0"/>
                </a:lnTo>
                <a:lnTo>
                  <a:pt x="0" y="0"/>
                </a:lnTo>
                <a:lnTo>
                  <a:pt x="0" y="4953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4874679" y="5178457"/>
            <a:ext cx="16510" cy="49530"/>
          </a:xfrm>
          <a:custGeom>
            <a:avLst/>
            <a:gdLst/>
            <a:ahLst/>
            <a:cxnLst/>
            <a:rect l="l" t="t" r="r" b="b"/>
            <a:pathLst>
              <a:path w="16509" h="49529">
                <a:moveTo>
                  <a:pt x="16261" y="0"/>
                </a:moveTo>
                <a:lnTo>
                  <a:pt x="0" y="0"/>
                </a:lnTo>
                <a:lnTo>
                  <a:pt x="0" y="49464"/>
                </a:lnTo>
                <a:lnTo>
                  <a:pt x="16261" y="49464"/>
                </a:lnTo>
                <a:lnTo>
                  <a:pt x="16261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4874679" y="5114282"/>
            <a:ext cx="16510" cy="50165"/>
          </a:xfrm>
          <a:custGeom>
            <a:avLst/>
            <a:gdLst/>
            <a:ahLst/>
            <a:cxnLst/>
            <a:rect l="l" t="t" r="r" b="b"/>
            <a:pathLst>
              <a:path w="16509" h="50164">
                <a:moveTo>
                  <a:pt x="16261" y="0"/>
                </a:moveTo>
                <a:lnTo>
                  <a:pt x="0" y="0"/>
                </a:lnTo>
                <a:lnTo>
                  <a:pt x="0" y="49548"/>
                </a:lnTo>
                <a:lnTo>
                  <a:pt x="16261" y="49548"/>
                </a:lnTo>
                <a:lnTo>
                  <a:pt x="16261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903625" y="5113656"/>
            <a:ext cx="111125" cy="114300"/>
          </a:xfrm>
          <a:custGeom>
            <a:avLst/>
            <a:gdLst/>
            <a:ahLst/>
            <a:cxnLst/>
            <a:rect l="l" t="t" r="r" b="b"/>
            <a:pathLst>
              <a:path w="111125" h="114300">
                <a:moveTo>
                  <a:pt x="60259" y="0"/>
                </a:moveTo>
                <a:lnTo>
                  <a:pt x="48815" y="0"/>
                </a:lnTo>
                <a:lnTo>
                  <a:pt x="0" y="114268"/>
                </a:lnTo>
                <a:lnTo>
                  <a:pt x="16690" y="114268"/>
                </a:lnTo>
                <a:lnTo>
                  <a:pt x="31004" y="80740"/>
                </a:lnTo>
                <a:lnTo>
                  <a:pt x="96202" y="80740"/>
                </a:lnTo>
                <a:lnTo>
                  <a:pt x="89690" y="66113"/>
                </a:lnTo>
                <a:lnTo>
                  <a:pt x="37328" y="66113"/>
                </a:lnTo>
                <a:lnTo>
                  <a:pt x="54322" y="24952"/>
                </a:lnTo>
                <a:lnTo>
                  <a:pt x="71367" y="24952"/>
                </a:lnTo>
                <a:lnTo>
                  <a:pt x="60259" y="0"/>
                </a:lnTo>
                <a:close/>
              </a:path>
              <a:path w="111125" h="114300">
                <a:moveTo>
                  <a:pt x="96202" y="80740"/>
                </a:moveTo>
                <a:lnTo>
                  <a:pt x="79306" y="80740"/>
                </a:lnTo>
                <a:lnTo>
                  <a:pt x="94447" y="114268"/>
                </a:lnTo>
                <a:lnTo>
                  <a:pt x="111127" y="114268"/>
                </a:lnTo>
                <a:lnTo>
                  <a:pt x="96202" y="80740"/>
                </a:lnTo>
                <a:close/>
              </a:path>
              <a:path w="111125" h="114300">
                <a:moveTo>
                  <a:pt x="71367" y="24952"/>
                </a:moveTo>
                <a:lnTo>
                  <a:pt x="54322" y="24952"/>
                </a:lnTo>
                <a:lnTo>
                  <a:pt x="72636" y="66113"/>
                </a:lnTo>
                <a:lnTo>
                  <a:pt x="89690" y="66113"/>
                </a:lnTo>
                <a:lnTo>
                  <a:pt x="71367" y="24952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5026349" y="5114276"/>
            <a:ext cx="71755" cy="113664"/>
          </a:xfrm>
          <a:custGeom>
            <a:avLst/>
            <a:gdLst/>
            <a:ahLst/>
            <a:cxnLst/>
            <a:rect l="l" t="t" r="r" b="b"/>
            <a:pathLst>
              <a:path w="71755" h="113664">
                <a:moveTo>
                  <a:pt x="41705" y="0"/>
                </a:moveTo>
                <a:lnTo>
                  <a:pt x="0" y="0"/>
                </a:lnTo>
                <a:lnTo>
                  <a:pt x="0" y="113650"/>
                </a:lnTo>
                <a:lnTo>
                  <a:pt x="16334" y="113650"/>
                </a:lnTo>
                <a:lnTo>
                  <a:pt x="16334" y="64532"/>
                </a:lnTo>
                <a:lnTo>
                  <a:pt x="39967" y="64532"/>
                </a:lnTo>
                <a:lnTo>
                  <a:pt x="67325" y="49862"/>
                </a:lnTo>
                <a:lnTo>
                  <a:pt x="16334" y="49862"/>
                </a:lnTo>
                <a:lnTo>
                  <a:pt x="16334" y="14669"/>
                </a:lnTo>
                <a:lnTo>
                  <a:pt x="67206" y="14669"/>
                </a:lnTo>
                <a:lnTo>
                  <a:pt x="65840" y="12533"/>
                </a:lnTo>
                <a:lnTo>
                  <a:pt x="59945" y="6638"/>
                </a:lnTo>
                <a:lnTo>
                  <a:pt x="56186" y="4314"/>
                </a:lnTo>
                <a:lnTo>
                  <a:pt x="47108" y="858"/>
                </a:lnTo>
                <a:lnTo>
                  <a:pt x="41705" y="0"/>
                </a:lnTo>
                <a:close/>
              </a:path>
              <a:path w="71755" h="113664">
                <a:moveTo>
                  <a:pt x="67206" y="14669"/>
                </a:moveTo>
                <a:lnTo>
                  <a:pt x="39223" y="14669"/>
                </a:lnTo>
                <a:lnTo>
                  <a:pt x="42291" y="15172"/>
                </a:lnTo>
                <a:lnTo>
                  <a:pt x="47223" y="17235"/>
                </a:lnTo>
                <a:lnTo>
                  <a:pt x="54825" y="29915"/>
                </a:lnTo>
                <a:lnTo>
                  <a:pt x="54825" y="34805"/>
                </a:lnTo>
                <a:lnTo>
                  <a:pt x="37831" y="49862"/>
                </a:lnTo>
                <a:lnTo>
                  <a:pt x="67325" y="49862"/>
                </a:lnTo>
                <a:lnTo>
                  <a:pt x="67861" y="49087"/>
                </a:lnTo>
                <a:lnTo>
                  <a:pt x="70887" y="41328"/>
                </a:lnTo>
                <a:lnTo>
                  <a:pt x="71633" y="37328"/>
                </a:lnTo>
                <a:lnTo>
                  <a:pt x="71602" y="27863"/>
                </a:lnTo>
                <a:lnTo>
                  <a:pt x="70929" y="23978"/>
                </a:lnTo>
                <a:lnTo>
                  <a:pt x="68050" y="15989"/>
                </a:lnTo>
                <a:lnTo>
                  <a:pt x="67206" y="14669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5107138" y="5112847"/>
            <a:ext cx="122555" cy="116839"/>
          </a:xfrm>
          <a:custGeom>
            <a:avLst/>
            <a:gdLst/>
            <a:ahLst/>
            <a:cxnLst/>
            <a:rect l="l" t="t" r="r" b="b"/>
            <a:pathLst>
              <a:path w="122555" h="116839">
                <a:moveTo>
                  <a:pt x="60984" y="0"/>
                </a:moveTo>
                <a:lnTo>
                  <a:pt x="21991" y="12031"/>
                </a:lnTo>
                <a:lnTo>
                  <a:pt x="0" y="50396"/>
                </a:lnTo>
                <a:lnTo>
                  <a:pt x="116" y="64479"/>
                </a:lnTo>
                <a:lnTo>
                  <a:pt x="19938" y="102625"/>
                </a:lnTo>
                <a:lnTo>
                  <a:pt x="54461" y="116551"/>
                </a:lnTo>
                <a:lnTo>
                  <a:pt x="60670" y="116551"/>
                </a:lnTo>
                <a:lnTo>
                  <a:pt x="100564" y="104248"/>
                </a:lnTo>
                <a:lnTo>
                  <a:pt x="103177" y="101578"/>
                </a:lnTo>
                <a:lnTo>
                  <a:pt x="54660" y="101578"/>
                </a:lnTo>
                <a:lnTo>
                  <a:pt x="48765" y="100489"/>
                </a:lnTo>
                <a:lnTo>
                  <a:pt x="37980" y="96143"/>
                </a:lnTo>
                <a:lnTo>
                  <a:pt x="33320" y="93117"/>
                </a:lnTo>
                <a:lnTo>
                  <a:pt x="29404" y="89232"/>
                </a:lnTo>
                <a:lnTo>
                  <a:pt x="25446" y="85400"/>
                </a:lnTo>
                <a:lnTo>
                  <a:pt x="22378" y="80772"/>
                </a:lnTo>
                <a:lnTo>
                  <a:pt x="20169" y="75495"/>
                </a:lnTo>
                <a:lnTo>
                  <a:pt x="17918" y="70228"/>
                </a:lnTo>
                <a:lnTo>
                  <a:pt x="16829" y="64479"/>
                </a:lnTo>
                <a:lnTo>
                  <a:pt x="16829" y="52029"/>
                </a:lnTo>
                <a:lnTo>
                  <a:pt x="17918" y="46208"/>
                </a:lnTo>
                <a:lnTo>
                  <a:pt x="20169" y="40930"/>
                </a:lnTo>
                <a:lnTo>
                  <a:pt x="22378" y="35653"/>
                </a:lnTo>
                <a:lnTo>
                  <a:pt x="25446" y="31077"/>
                </a:lnTo>
                <a:lnTo>
                  <a:pt x="29404" y="27234"/>
                </a:lnTo>
                <a:lnTo>
                  <a:pt x="33320" y="23391"/>
                </a:lnTo>
                <a:lnTo>
                  <a:pt x="37980" y="20365"/>
                </a:lnTo>
                <a:lnTo>
                  <a:pt x="48765" y="16020"/>
                </a:lnTo>
                <a:lnTo>
                  <a:pt x="54660" y="14931"/>
                </a:lnTo>
                <a:lnTo>
                  <a:pt x="103245" y="14931"/>
                </a:lnTo>
                <a:lnTo>
                  <a:pt x="100323" y="11989"/>
                </a:lnTo>
                <a:lnTo>
                  <a:pt x="67854" y="290"/>
                </a:lnTo>
                <a:lnTo>
                  <a:pt x="60984" y="0"/>
                </a:lnTo>
                <a:close/>
              </a:path>
              <a:path w="122555" h="116839">
                <a:moveTo>
                  <a:pt x="103245" y="14931"/>
                </a:moveTo>
                <a:lnTo>
                  <a:pt x="67351" y="14931"/>
                </a:lnTo>
                <a:lnTo>
                  <a:pt x="73204" y="16020"/>
                </a:lnTo>
                <a:lnTo>
                  <a:pt x="84073" y="20365"/>
                </a:lnTo>
                <a:lnTo>
                  <a:pt x="105213" y="52029"/>
                </a:lnTo>
                <a:lnTo>
                  <a:pt x="105213" y="64479"/>
                </a:lnTo>
                <a:lnTo>
                  <a:pt x="73204" y="100489"/>
                </a:lnTo>
                <a:lnTo>
                  <a:pt x="67351" y="101578"/>
                </a:lnTo>
                <a:lnTo>
                  <a:pt x="103177" y="101578"/>
                </a:lnTo>
                <a:lnTo>
                  <a:pt x="111077" y="93505"/>
                </a:lnTo>
                <a:lnTo>
                  <a:pt x="115066" y="87337"/>
                </a:lnTo>
                <a:lnTo>
                  <a:pt x="120658" y="73285"/>
                </a:lnTo>
                <a:lnTo>
                  <a:pt x="122051" y="65956"/>
                </a:lnTo>
                <a:lnTo>
                  <a:pt x="122051" y="50396"/>
                </a:lnTo>
                <a:lnTo>
                  <a:pt x="120658" y="42909"/>
                </a:lnTo>
                <a:lnTo>
                  <a:pt x="114951" y="28826"/>
                </a:lnTo>
                <a:lnTo>
                  <a:pt x="110878" y="22617"/>
                </a:lnTo>
                <a:lnTo>
                  <a:pt x="103245" y="14931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5235056" y="5113663"/>
            <a:ext cx="108585" cy="135255"/>
          </a:xfrm>
          <a:custGeom>
            <a:avLst/>
            <a:gdLst/>
            <a:ahLst/>
            <a:cxnLst/>
            <a:rect l="l" t="t" r="r" b="b"/>
            <a:pathLst>
              <a:path w="108584" h="135254">
                <a:moveTo>
                  <a:pt x="108321" y="99630"/>
                </a:moveTo>
                <a:lnTo>
                  <a:pt x="0" y="99630"/>
                </a:lnTo>
                <a:lnTo>
                  <a:pt x="0" y="135095"/>
                </a:lnTo>
                <a:lnTo>
                  <a:pt x="16680" y="135095"/>
                </a:lnTo>
                <a:lnTo>
                  <a:pt x="16680" y="114258"/>
                </a:lnTo>
                <a:lnTo>
                  <a:pt x="108321" y="114258"/>
                </a:lnTo>
                <a:lnTo>
                  <a:pt x="108321" y="99630"/>
                </a:lnTo>
                <a:close/>
              </a:path>
              <a:path w="108584" h="135254">
                <a:moveTo>
                  <a:pt x="108321" y="114258"/>
                </a:moveTo>
                <a:lnTo>
                  <a:pt x="91641" y="114258"/>
                </a:lnTo>
                <a:lnTo>
                  <a:pt x="91641" y="135095"/>
                </a:lnTo>
                <a:lnTo>
                  <a:pt x="108321" y="135095"/>
                </a:lnTo>
                <a:lnTo>
                  <a:pt x="108321" y="114258"/>
                </a:lnTo>
                <a:close/>
              </a:path>
              <a:path w="108584" h="135254">
                <a:moveTo>
                  <a:pt x="58972" y="0"/>
                </a:moveTo>
                <a:lnTo>
                  <a:pt x="47485" y="0"/>
                </a:lnTo>
                <a:lnTo>
                  <a:pt x="10010" y="99630"/>
                </a:lnTo>
                <a:lnTo>
                  <a:pt x="26344" y="99630"/>
                </a:lnTo>
                <a:lnTo>
                  <a:pt x="53035" y="23821"/>
                </a:lnTo>
                <a:lnTo>
                  <a:pt x="68377" y="23821"/>
                </a:lnTo>
                <a:lnTo>
                  <a:pt x="58972" y="0"/>
                </a:lnTo>
                <a:close/>
              </a:path>
              <a:path w="108584" h="135254">
                <a:moveTo>
                  <a:pt x="68377" y="23821"/>
                </a:moveTo>
                <a:lnTo>
                  <a:pt x="53035" y="23821"/>
                </a:lnTo>
                <a:lnTo>
                  <a:pt x="81819" y="99630"/>
                </a:lnTo>
                <a:lnTo>
                  <a:pt x="98311" y="99630"/>
                </a:lnTo>
                <a:lnTo>
                  <a:pt x="68377" y="23821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5343187" y="5114282"/>
            <a:ext cx="106680" cy="139700"/>
          </a:xfrm>
          <a:custGeom>
            <a:avLst/>
            <a:gdLst/>
            <a:ahLst/>
            <a:cxnLst/>
            <a:rect l="l" t="t" r="r" b="b"/>
            <a:pathLst>
              <a:path w="106680" h="139700">
                <a:moveTo>
                  <a:pt x="21685" y="120781"/>
                </a:moveTo>
                <a:lnTo>
                  <a:pt x="33087" y="139440"/>
                </a:lnTo>
                <a:lnTo>
                  <a:pt x="39339" y="139440"/>
                </a:lnTo>
                <a:lnTo>
                  <a:pt x="42333" y="138938"/>
                </a:lnTo>
                <a:lnTo>
                  <a:pt x="47757" y="137001"/>
                </a:lnTo>
                <a:lnTo>
                  <a:pt x="50284" y="135451"/>
                </a:lnTo>
                <a:lnTo>
                  <a:pt x="52532" y="133388"/>
                </a:lnTo>
                <a:lnTo>
                  <a:pt x="54825" y="131336"/>
                </a:lnTo>
                <a:lnTo>
                  <a:pt x="56919" y="128655"/>
                </a:lnTo>
                <a:lnTo>
                  <a:pt x="58370" y="126174"/>
                </a:lnTo>
                <a:lnTo>
                  <a:pt x="33245" y="126174"/>
                </a:lnTo>
                <a:lnTo>
                  <a:pt x="30376" y="125744"/>
                </a:lnTo>
                <a:lnTo>
                  <a:pt x="28009" y="124896"/>
                </a:lnTo>
                <a:lnTo>
                  <a:pt x="25643" y="124079"/>
                </a:lnTo>
                <a:lnTo>
                  <a:pt x="23549" y="122687"/>
                </a:lnTo>
                <a:lnTo>
                  <a:pt x="21685" y="120781"/>
                </a:lnTo>
                <a:close/>
              </a:path>
              <a:path w="106680" h="139700">
                <a:moveTo>
                  <a:pt x="16334" y="0"/>
                </a:moveTo>
                <a:lnTo>
                  <a:pt x="0" y="0"/>
                </a:lnTo>
                <a:lnTo>
                  <a:pt x="49851" y="113640"/>
                </a:lnTo>
                <a:lnTo>
                  <a:pt x="49621" y="115588"/>
                </a:lnTo>
                <a:lnTo>
                  <a:pt x="37831" y="126174"/>
                </a:lnTo>
                <a:lnTo>
                  <a:pt x="58370" y="126174"/>
                </a:lnTo>
                <a:lnTo>
                  <a:pt x="60752" y="122100"/>
                </a:lnTo>
                <a:lnTo>
                  <a:pt x="62584" y="118184"/>
                </a:lnTo>
                <a:lnTo>
                  <a:pt x="64333" y="113640"/>
                </a:lnTo>
                <a:lnTo>
                  <a:pt x="71259" y="95023"/>
                </a:lnTo>
                <a:lnTo>
                  <a:pt x="57150" y="95023"/>
                </a:lnTo>
                <a:lnTo>
                  <a:pt x="16334" y="0"/>
                </a:lnTo>
                <a:close/>
              </a:path>
              <a:path w="106680" h="139700">
                <a:moveTo>
                  <a:pt x="106614" y="0"/>
                </a:moveTo>
                <a:lnTo>
                  <a:pt x="90667" y="0"/>
                </a:lnTo>
                <a:lnTo>
                  <a:pt x="57150" y="95023"/>
                </a:lnTo>
                <a:lnTo>
                  <a:pt x="71259" y="95023"/>
                </a:lnTo>
                <a:lnTo>
                  <a:pt x="106614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2937186" y="4462881"/>
            <a:ext cx="535305" cy="542290"/>
          </a:xfrm>
          <a:custGeom>
            <a:avLst/>
            <a:gdLst/>
            <a:ahLst/>
            <a:cxnLst/>
            <a:rect l="l" t="t" r="r" b="b"/>
            <a:pathLst>
              <a:path w="535305" h="542289">
                <a:moveTo>
                  <a:pt x="133367" y="0"/>
                </a:moveTo>
                <a:lnTo>
                  <a:pt x="0" y="0"/>
                </a:lnTo>
                <a:lnTo>
                  <a:pt x="0" y="304451"/>
                </a:lnTo>
                <a:lnTo>
                  <a:pt x="4061" y="356208"/>
                </a:lnTo>
                <a:lnTo>
                  <a:pt x="15867" y="401224"/>
                </a:lnTo>
                <a:lnTo>
                  <a:pt x="34849" y="439673"/>
                </a:lnTo>
                <a:lnTo>
                  <a:pt x="60438" y="471730"/>
                </a:lnTo>
                <a:lnTo>
                  <a:pt x="92065" y="497568"/>
                </a:lnTo>
                <a:lnTo>
                  <a:pt x="129162" y="517361"/>
                </a:lnTo>
                <a:lnTo>
                  <a:pt x="171160" y="531284"/>
                </a:lnTo>
                <a:lnTo>
                  <a:pt x="217490" y="539510"/>
                </a:lnTo>
                <a:lnTo>
                  <a:pt x="267583" y="542213"/>
                </a:lnTo>
                <a:lnTo>
                  <a:pt x="315404" y="539871"/>
                </a:lnTo>
                <a:lnTo>
                  <a:pt x="360525" y="532541"/>
                </a:lnTo>
                <a:lnTo>
                  <a:pt x="402166" y="519773"/>
                </a:lnTo>
                <a:lnTo>
                  <a:pt x="439546" y="501116"/>
                </a:lnTo>
                <a:lnTo>
                  <a:pt x="471881" y="476117"/>
                </a:lnTo>
                <a:lnTo>
                  <a:pt x="498392" y="444325"/>
                </a:lnTo>
                <a:lnTo>
                  <a:pt x="505297" y="430782"/>
                </a:lnTo>
                <a:lnTo>
                  <a:pt x="266023" y="430782"/>
                </a:lnTo>
                <a:lnTo>
                  <a:pt x="212845" y="422349"/>
                </a:lnTo>
                <a:lnTo>
                  <a:pt x="170850" y="398029"/>
                </a:lnTo>
                <a:lnTo>
                  <a:pt x="143278" y="359291"/>
                </a:lnTo>
                <a:lnTo>
                  <a:pt x="133367" y="307603"/>
                </a:lnTo>
                <a:lnTo>
                  <a:pt x="133367" y="0"/>
                </a:lnTo>
                <a:close/>
              </a:path>
              <a:path w="535305" h="542289">
                <a:moveTo>
                  <a:pt x="535156" y="0"/>
                </a:moveTo>
                <a:lnTo>
                  <a:pt x="401746" y="0"/>
                </a:lnTo>
                <a:lnTo>
                  <a:pt x="401746" y="298168"/>
                </a:lnTo>
                <a:lnTo>
                  <a:pt x="394411" y="348731"/>
                </a:lnTo>
                <a:lnTo>
                  <a:pt x="374312" y="386215"/>
                </a:lnTo>
                <a:lnTo>
                  <a:pt x="344308" y="411680"/>
                </a:lnTo>
                <a:lnTo>
                  <a:pt x="307259" y="426183"/>
                </a:lnTo>
                <a:lnTo>
                  <a:pt x="266023" y="430782"/>
                </a:lnTo>
                <a:lnTo>
                  <a:pt x="505297" y="430782"/>
                </a:lnTo>
                <a:lnTo>
                  <a:pt x="518295" y="405289"/>
                </a:lnTo>
                <a:lnTo>
                  <a:pt x="530811" y="358556"/>
                </a:lnTo>
                <a:lnTo>
                  <a:pt x="535095" y="304451"/>
                </a:lnTo>
                <a:lnTo>
                  <a:pt x="535156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3553958" y="4455818"/>
            <a:ext cx="410209" cy="549910"/>
          </a:xfrm>
          <a:custGeom>
            <a:avLst/>
            <a:gdLst/>
            <a:ahLst/>
            <a:cxnLst/>
            <a:rect l="l" t="t" r="r" b="b"/>
            <a:pathLst>
              <a:path w="410209" h="549910">
                <a:moveTo>
                  <a:pt x="10963" y="382176"/>
                </a:moveTo>
                <a:lnTo>
                  <a:pt x="10963" y="497524"/>
                </a:lnTo>
                <a:lnTo>
                  <a:pt x="50511" y="517184"/>
                </a:lnTo>
                <a:lnTo>
                  <a:pt x="92484" y="533690"/>
                </a:lnTo>
                <a:lnTo>
                  <a:pt x="141956" y="545052"/>
                </a:lnTo>
                <a:lnTo>
                  <a:pt x="204004" y="549281"/>
                </a:lnTo>
                <a:lnTo>
                  <a:pt x="260660" y="544387"/>
                </a:lnTo>
                <a:lnTo>
                  <a:pt x="310336" y="530012"/>
                </a:lnTo>
                <a:lnTo>
                  <a:pt x="351552" y="506614"/>
                </a:lnTo>
                <a:lnTo>
                  <a:pt x="382825" y="474651"/>
                </a:lnTo>
                <a:lnTo>
                  <a:pt x="394427" y="451232"/>
                </a:lnTo>
                <a:lnTo>
                  <a:pt x="193826" y="451232"/>
                </a:lnTo>
                <a:lnTo>
                  <a:pt x="151240" y="447611"/>
                </a:lnTo>
                <a:lnTo>
                  <a:pt x="109168" y="435823"/>
                </a:lnTo>
                <a:lnTo>
                  <a:pt x="63708" y="414475"/>
                </a:lnTo>
                <a:lnTo>
                  <a:pt x="10963" y="382176"/>
                </a:lnTo>
                <a:close/>
              </a:path>
              <a:path w="410209" h="549910">
                <a:moveTo>
                  <a:pt x="204004" y="0"/>
                </a:moveTo>
                <a:lnTo>
                  <a:pt x="145845" y="4961"/>
                </a:lnTo>
                <a:lnTo>
                  <a:pt x="96014" y="19294"/>
                </a:lnTo>
                <a:lnTo>
                  <a:pt x="55511" y="42171"/>
                </a:lnTo>
                <a:lnTo>
                  <a:pt x="25339" y="72765"/>
                </a:lnTo>
                <a:lnTo>
                  <a:pt x="6502" y="110249"/>
                </a:lnTo>
                <a:lnTo>
                  <a:pt x="0" y="153796"/>
                </a:lnTo>
                <a:lnTo>
                  <a:pt x="6342" y="200924"/>
                </a:lnTo>
                <a:lnTo>
                  <a:pt x="23733" y="238476"/>
                </a:lnTo>
                <a:lnTo>
                  <a:pt x="49716" y="268006"/>
                </a:lnTo>
                <a:lnTo>
                  <a:pt x="81838" y="291066"/>
                </a:lnTo>
                <a:lnTo>
                  <a:pt x="117642" y="309209"/>
                </a:lnTo>
                <a:lnTo>
                  <a:pt x="154674" y="323988"/>
                </a:lnTo>
                <a:lnTo>
                  <a:pt x="190478" y="336955"/>
                </a:lnTo>
                <a:lnTo>
                  <a:pt x="222599" y="349664"/>
                </a:lnTo>
                <a:lnTo>
                  <a:pt x="248583" y="363667"/>
                </a:lnTo>
                <a:lnTo>
                  <a:pt x="265973" y="380517"/>
                </a:lnTo>
                <a:lnTo>
                  <a:pt x="272316" y="401767"/>
                </a:lnTo>
                <a:lnTo>
                  <a:pt x="267224" y="422740"/>
                </a:lnTo>
                <a:lnTo>
                  <a:pt x="252197" y="438271"/>
                </a:lnTo>
                <a:lnTo>
                  <a:pt x="227607" y="447917"/>
                </a:lnTo>
                <a:lnTo>
                  <a:pt x="193826" y="451232"/>
                </a:lnTo>
                <a:lnTo>
                  <a:pt x="394427" y="451232"/>
                </a:lnTo>
                <a:lnTo>
                  <a:pt x="402675" y="434583"/>
                </a:lnTo>
                <a:lnTo>
                  <a:pt x="409621" y="386867"/>
                </a:lnTo>
                <a:lnTo>
                  <a:pt x="403278" y="340887"/>
                </a:lnTo>
                <a:lnTo>
                  <a:pt x="385888" y="303884"/>
                </a:lnTo>
                <a:lnTo>
                  <a:pt x="359906" y="274448"/>
                </a:lnTo>
                <a:lnTo>
                  <a:pt x="327786" y="251167"/>
                </a:lnTo>
                <a:lnTo>
                  <a:pt x="291983" y="232630"/>
                </a:lnTo>
                <a:lnTo>
                  <a:pt x="254952" y="217426"/>
                </a:lnTo>
                <a:lnTo>
                  <a:pt x="219150" y="204144"/>
                </a:lnTo>
                <a:lnTo>
                  <a:pt x="187029" y="191372"/>
                </a:lnTo>
                <a:lnTo>
                  <a:pt x="161047" y="177699"/>
                </a:lnTo>
                <a:lnTo>
                  <a:pt x="143657" y="161714"/>
                </a:lnTo>
                <a:lnTo>
                  <a:pt x="137315" y="142006"/>
                </a:lnTo>
                <a:lnTo>
                  <a:pt x="142848" y="123896"/>
                </a:lnTo>
                <a:lnTo>
                  <a:pt x="158609" y="110046"/>
                </a:lnTo>
                <a:lnTo>
                  <a:pt x="183340" y="101195"/>
                </a:lnTo>
                <a:lnTo>
                  <a:pt x="215784" y="98080"/>
                </a:lnTo>
                <a:lnTo>
                  <a:pt x="385297" y="98080"/>
                </a:lnTo>
                <a:lnTo>
                  <a:pt x="385297" y="41590"/>
                </a:lnTo>
                <a:lnTo>
                  <a:pt x="336890" y="22846"/>
                </a:lnTo>
                <a:lnTo>
                  <a:pt x="291717" y="9910"/>
                </a:lnTo>
                <a:lnTo>
                  <a:pt x="248011" y="2416"/>
                </a:lnTo>
                <a:lnTo>
                  <a:pt x="204004" y="0"/>
                </a:lnTo>
                <a:close/>
              </a:path>
              <a:path w="410209" h="549910">
                <a:moveTo>
                  <a:pt x="385297" y="98080"/>
                </a:moveTo>
                <a:lnTo>
                  <a:pt x="215784" y="98080"/>
                </a:lnTo>
                <a:lnTo>
                  <a:pt x="250551" y="100706"/>
                </a:lnTo>
                <a:lnTo>
                  <a:pt x="288478" y="109072"/>
                </a:lnTo>
                <a:lnTo>
                  <a:pt x="332435" y="123913"/>
                </a:lnTo>
                <a:lnTo>
                  <a:pt x="385297" y="145964"/>
                </a:lnTo>
                <a:lnTo>
                  <a:pt x="385297" y="9808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3988665" y="4462881"/>
            <a:ext cx="608330" cy="535305"/>
          </a:xfrm>
          <a:custGeom>
            <a:avLst/>
            <a:gdLst/>
            <a:ahLst/>
            <a:cxnLst/>
            <a:rect l="l" t="t" r="r" b="b"/>
            <a:pathLst>
              <a:path w="608330" h="535304">
                <a:moveTo>
                  <a:pt x="370376" y="0"/>
                </a:moveTo>
                <a:lnTo>
                  <a:pt x="215784" y="0"/>
                </a:lnTo>
                <a:lnTo>
                  <a:pt x="0" y="535156"/>
                </a:lnTo>
                <a:lnTo>
                  <a:pt x="141262" y="535156"/>
                </a:lnTo>
                <a:lnTo>
                  <a:pt x="181230" y="429233"/>
                </a:lnTo>
                <a:lnTo>
                  <a:pt x="561078" y="429233"/>
                </a:lnTo>
                <a:lnTo>
                  <a:pt x="519586" y="335843"/>
                </a:lnTo>
                <a:lnTo>
                  <a:pt x="216579" y="335843"/>
                </a:lnTo>
                <a:lnTo>
                  <a:pt x="295027" y="127880"/>
                </a:lnTo>
                <a:lnTo>
                  <a:pt x="427191" y="127880"/>
                </a:lnTo>
                <a:lnTo>
                  <a:pt x="370376" y="0"/>
                </a:lnTo>
                <a:close/>
              </a:path>
              <a:path w="608330" h="535304">
                <a:moveTo>
                  <a:pt x="561078" y="429233"/>
                </a:moveTo>
                <a:lnTo>
                  <a:pt x="420584" y="429233"/>
                </a:lnTo>
                <a:lnTo>
                  <a:pt x="464540" y="535156"/>
                </a:lnTo>
                <a:lnTo>
                  <a:pt x="608138" y="535156"/>
                </a:lnTo>
                <a:lnTo>
                  <a:pt x="561078" y="429233"/>
                </a:lnTo>
                <a:close/>
              </a:path>
              <a:path w="608330" h="535304">
                <a:moveTo>
                  <a:pt x="427191" y="127880"/>
                </a:moveTo>
                <a:lnTo>
                  <a:pt x="295027" y="127880"/>
                </a:lnTo>
                <a:lnTo>
                  <a:pt x="381360" y="335843"/>
                </a:lnTo>
                <a:lnTo>
                  <a:pt x="519586" y="335843"/>
                </a:lnTo>
                <a:lnTo>
                  <a:pt x="427191" y="127880"/>
                </a:lnTo>
                <a:close/>
              </a:path>
            </a:pathLst>
          </a:custGeom>
          <a:solidFill>
            <a:srgbClr val="CD1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4655626" y="4462879"/>
            <a:ext cx="133985" cy="535305"/>
          </a:xfrm>
          <a:custGeom>
            <a:avLst/>
            <a:gdLst/>
            <a:ahLst/>
            <a:cxnLst/>
            <a:rect l="l" t="t" r="r" b="b"/>
            <a:pathLst>
              <a:path w="133984" h="535304">
                <a:moveTo>
                  <a:pt x="133388" y="535156"/>
                </a:moveTo>
                <a:lnTo>
                  <a:pt x="0" y="535156"/>
                </a:lnTo>
                <a:lnTo>
                  <a:pt x="0" y="0"/>
                </a:lnTo>
                <a:lnTo>
                  <a:pt x="133388" y="0"/>
                </a:lnTo>
                <a:lnTo>
                  <a:pt x="133388" y="535156"/>
                </a:lnTo>
                <a:close/>
              </a:path>
            </a:pathLst>
          </a:custGeom>
          <a:solidFill>
            <a:srgbClr val="CD1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4903594" y="4462887"/>
            <a:ext cx="532130" cy="535305"/>
          </a:xfrm>
          <a:custGeom>
            <a:avLst/>
            <a:gdLst/>
            <a:ahLst/>
            <a:cxnLst/>
            <a:rect l="l" t="t" r="r" b="b"/>
            <a:pathLst>
              <a:path w="532130" h="535304">
                <a:moveTo>
                  <a:pt x="236170" y="0"/>
                </a:moveTo>
                <a:lnTo>
                  <a:pt x="0" y="0"/>
                </a:lnTo>
                <a:lnTo>
                  <a:pt x="0" y="535156"/>
                </a:lnTo>
                <a:lnTo>
                  <a:pt x="221312" y="535156"/>
                </a:lnTo>
                <a:lnTo>
                  <a:pt x="281866" y="531838"/>
                </a:lnTo>
                <a:lnTo>
                  <a:pt x="335569" y="522175"/>
                </a:lnTo>
                <a:lnTo>
                  <a:pt x="382534" y="506597"/>
                </a:lnTo>
                <a:lnTo>
                  <a:pt x="422873" y="485540"/>
                </a:lnTo>
                <a:lnTo>
                  <a:pt x="456699" y="459436"/>
                </a:lnTo>
                <a:lnTo>
                  <a:pt x="476671" y="437065"/>
                </a:lnTo>
                <a:lnTo>
                  <a:pt x="133388" y="437065"/>
                </a:lnTo>
                <a:lnTo>
                  <a:pt x="133388" y="98080"/>
                </a:lnTo>
                <a:lnTo>
                  <a:pt x="473562" y="98080"/>
                </a:lnTo>
                <a:lnTo>
                  <a:pt x="457378" y="79141"/>
                </a:lnTo>
                <a:lnTo>
                  <a:pt x="424726" y="52192"/>
                </a:lnTo>
                <a:lnTo>
                  <a:pt x="386245" y="30226"/>
                </a:lnTo>
                <a:lnTo>
                  <a:pt x="341970" y="13819"/>
                </a:lnTo>
                <a:lnTo>
                  <a:pt x="291934" y="3551"/>
                </a:lnTo>
                <a:lnTo>
                  <a:pt x="236170" y="0"/>
                </a:lnTo>
                <a:close/>
              </a:path>
              <a:path w="532130" h="535304">
                <a:moveTo>
                  <a:pt x="473562" y="98080"/>
                </a:moveTo>
                <a:lnTo>
                  <a:pt x="218935" y="98080"/>
                </a:lnTo>
                <a:lnTo>
                  <a:pt x="275820" y="104259"/>
                </a:lnTo>
                <a:lnTo>
                  <a:pt x="320651" y="121619"/>
                </a:lnTo>
                <a:lnTo>
                  <a:pt x="354192" y="148397"/>
                </a:lnTo>
                <a:lnTo>
                  <a:pt x="377205" y="182828"/>
                </a:lnTo>
                <a:lnTo>
                  <a:pt x="390453" y="223148"/>
                </a:lnTo>
                <a:lnTo>
                  <a:pt x="394700" y="267593"/>
                </a:lnTo>
                <a:lnTo>
                  <a:pt x="391115" y="307386"/>
                </a:lnTo>
                <a:lnTo>
                  <a:pt x="379360" y="346396"/>
                </a:lnTo>
                <a:lnTo>
                  <a:pt x="357928" y="381747"/>
                </a:lnTo>
                <a:lnTo>
                  <a:pt x="325316" y="410561"/>
                </a:lnTo>
                <a:lnTo>
                  <a:pt x="280017" y="429959"/>
                </a:lnTo>
                <a:lnTo>
                  <a:pt x="220527" y="437065"/>
                </a:lnTo>
                <a:lnTo>
                  <a:pt x="476671" y="437065"/>
                </a:lnTo>
                <a:lnTo>
                  <a:pt x="505258" y="393819"/>
                </a:lnTo>
                <a:lnTo>
                  <a:pt x="520215" y="355172"/>
                </a:lnTo>
                <a:lnTo>
                  <a:pt x="529107" y="313211"/>
                </a:lnTo>
                <a:lnTo>
                  <a:pt x="532046" y="268368"/>
                </a:lnTo>
                <a:lnTo>
                  <a:pt x="529037" y="225186"/>
                </a:lnTo>
                <a:lnTo>
                  <a:pt x="520032" y="184094"/>
                </a:lnTo>
                <a:lnTo>
                  <a:pt x="505065" y="145670"/>
                </a:lnTo>
                <a:lnTo>
                  <a:pt x="484169" y="110493"/>
                </a:lnTo>
                <a:lnTo>
                  <a:pt x="473562" y="98080"/>
                </a:lnTo>
                <a:close/>
              </a:path>
            </a:pathLst>
          </a:custGeom>
          <a:solidFill>
            <a:srgbClr val="CD1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3636403" y="3221361"/>
            <a:ext cx="1118897" cy="111887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"/>
            <a:ext cx="6158262" cy="10020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924223" y="0"/>
            <a:ext cx="5179864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41237" y="3109679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41237" y="3109679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41237" y="5016049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1237" y="5016049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41237" y="6922418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41237" y="6922418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32116" y="3109679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32116" y="5016049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32116" y="6922418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180821" y="3109679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180821" y="3109679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180821" y="5016049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180821" y="5016049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180821" y="6922418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180821" y="6922418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32116" y="8820349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93353" y="3250582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93353" y="3250582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93353" y="5156951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93353" y="5156951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93353" y="7063320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93353" y="7063320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84231" y="3250582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84231" y="3250582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684231" y="5156951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84231" y="5156951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84231" y="7063320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84231" y="7063320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032937" y="3250582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032937" y="3250582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032937" y="5156951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032937" y="5156951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032937" y="7063320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032937" y="7063320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684231" y="8961253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0"/>
                </a:moveTo>
                <a:lnTo>
                  <a:pt x="198946" y="0"/>
                </a:lnTo>
                <a:lnTo>
                  <a:pt x="153328" y="5254"/>
                </a:lnTo>
                <a:lnTo>
                  <a:pt x="111452" y="20221"/>
                </a:lnTo>
                <a:lnTo>
                  <a:pt x="74513" y="43707"/>
                </a:lnTo>
                <a:lnTo>
                  <a:pt x="43704" y="74517"/>
                </a:lnTo>
                <a:lnTo>
                  <a:pt x="20220" y="111456"/>
                </a:lnTo>
                <a:lnTo>
                  <a:pt x="5254" y="153331"/>
                </a:lnTo>
                <a:lnTo>
                  <a:pt x="0" y="198946"/>
                </a:lnTo>
                <a:lnTo>
                  <a:pt x="0" y="1217900"/>
                </a:lnTo>
                <a:lnTo>
                  <a:pt x="5254" y="1263515"/>
                </a:lnTo>
                <a:lnTo>
                  <a:pt x="20220" y="1305389"/>
                </a:lnTo>
                <a:lnTo>
                  <a:pt x="43704" y="1342329"/>
                </a:lnTo>
                <a:lnTo>
                  <a:pt x="74513" y="1373139"/>
                </a:lnTo>
                <a:lnTo>
                  <a:pt x="111452" y="1396624"/>
                </a:lnTo>
                <a:lnTo>
                  <a:pt x="153328" y="1411592"/>
                </a:lnTo>
                <a:lnTo>
                  <a:pt x="198946" y="1416846"/>
                </a:lnTo>
                <a:lnTo>
                  <a:pt x="4578865" y="1416846"/>
                </a:lnTo>
                <a:lnTo>
                  <a:pt x="4624481" y="1411592"/>
                </a:lnTo>
                <a:lnTo>
                  <a:pt x="4666355" y="1396624"/>
                </a:lnTo>
                <a:lnTo>
                  <a:pt x="4703295" y="1373139"/>
                </a:lnTo>
                <a:lnTo>
                  <a:pt x="4734104" y="1342329"/>
                </a:lnTo>
                <a:lnTo>
                  <a:pt x="4757590" y="1305389"/>
                </a:lnTo>
                <a:lnTo>
                  <a:pt x="4772558" y="1263515"/>
                </a:lnTo>
                <a:lnTo>
                  <a:pt x="4777812" y="1217900"/>
                </a:lnTo>
                <a:lnTo>
                  <a:pt x="4777812" y="198946"/>
                </a:lnTo>
                <a:lnTo>
                  <a:pt x="4772558" y="153331"/>
                </a:lnTo>
                <a:lnTo>
                  <a:pt x="4757590" y="111456"/>
                </a:lnTo>
                <a:lnTo>
                  <a:pt x="4734104" y="74517"/>
                </a:lnTo>
                <a:lnTo>
                  <a:pt x="4703295" y="43707"/>
                </a:lnTo>
                <a:lnTo>
                  <a:pt x="4666355" y="20221"/>
                </a:lnTo>
                <a:lnTo>
                  <a:pt x="4624481" y="5254"/>
                </a:lnTo>
                <a:lnTo>
                  <a:pt x="4578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684231" y="8961253"/>
            <a:ext cx="4778375" cy="1417320"/>
          </a:xfrm>
          <a:custGeom>
            <a:avLst/>
            <a:gdLst/>
            <a:ahLst/>
            <a:cxnLst/>
            <a:rect l="l" t="t" r="r" b="b"/>
            <a:pathLst>
              <a:path w="4778375" h="1417320">
                <a:moveTo>
                  <a:pt x="4578865" y="1416846"/>
                </a:moveTo>
                <a:lnTo>
                  <a:pt x="198946" y="1416846"/>
                </a:lnTo>
                <a:lnTo>
                  <a:pt x="153328" y="1411592"/>
                </a:lnTo>
                <a:lnTo>
                  <a:pt x="111452" y="1396624"/>
                </a:lnTo>
                <a:lnTo>
                  <a:pt x="74513" y="1373139"/>
                </a:lnTo>
                <a:lnTo>
                  <a:pt x="43704" y="1342329"/>
                </a:lnTo>
                <a:lnTo>
                  <a:pt x="20220" y="1305389"/>
                </a:lnTo>
                <a:lnTo>
                  <a:pt x="5254" y="1263515"/>
                </a:lnTo>
                <a:lnTo>
                  <a:pt x="0" y="1217900"/>
                </a:lnTo>
                <a:lnTo>
                  <a:pt x="0" y="198946"/>
                </a:lnTo>
                <a:lnTo>
                  <a:pt x="5254" y="153331"/>
                </a:lnTo>
                <a:lnTo>
                  <a:pt x="20220" y="111456"/>
                </a:lnTo>
                <a:lnTo>
                  <a:pt x="43704" y="74517"/>
                </a:lnTo>
                <a:lnTo>
                  <a:pt x="74513" y="43707"/>
                </a:lnTo>
                <a:lnTo>
                  <a:pt x="111452" y="20221"/>
                </a:lnTo>
                <a:lnTo>
                  <a:pt x="153328" y="5254"/>
                </a:lnTo>
                <a:lnTo>
                  <a:pt x="198946" y="0"/>
                </a:lnTo>
                <a:lnTo>
                  <a:pt x="4578865" y="0"/>
                </a:lnTo>
                <a:lnTo>
                  <a:pt x="4624481" y="5254"/>
                </a:lnTo>
                <a:lnTo>
                  <a:pt x="4666355" y="20221"/>
                </a:lnTo>
                <a:lnTo>
                  <a:pt x="4703295" y="43707"/>
                </a:lnTo>
                <a:lnTo>
                  <a:pt x="4734104" y="74517"/>
                </a:lnTo>
                <a:lnTo>
                  <a:pt x="4757590" y="111456"/>
                </a:lnTo>
                <a:lnTo>
                  <a:pt x="4772558" y="153331"/>
                </a:lnTo>
                <a:lnTo>
                  <a:pt x="4777812" y="198946"/>
                </a:lnTo>
                <a:lnTo>
                  <a:pt x="4777812" y="1217900"/>
                </a:lnTo>
                <a:lnTo>
                  <a:pt x="4772558" y="1263515"/>
                </a:lnTo>
                <a:lnTo>
                  <a:pt x="4757590" y="1305389"/>
                </a:lnTo>
                <a:lnTo>
                  <a:pt x="4734104" y="1342329"/>
                </a:lnTo>
                <a:lnTo>
                  <a:pt x="4703295" y="1373139"/>
                </a:lnTo>
                <a:lnTo>
                  <a:pt x="4666355" y="1396624"/>
                </a:lnTo>
                <a:lnTo>
                  <a:pt x="4624481" y="1411592"/>
                </a:lnTo>
                <a:lnTo>
                  <a:pt x="4578865" y="1416846"/>
                </a:lnTo>
                <a:close/>
              </a:path>
            </a:pathLst>
          </a:custGeom>
          <a:ln w="62825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847334" y="3430406"/>
            <a:ext cx="3587750" cy="1081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8455" marR="5080" indent="-326390">
              <a:lnSpc>
                <a:spcPct val="100400"/>
              </a:lnSpc>
              <a:spcBef>
                <a:spcPts val="95"/>
              </a:spcBef>
            </a:pPr>
            <a:r>
              <a:rPr sz="3450" b="1" spc="-15" dirty="0">
                <a:solidFill>
                  <a:srgbClr val="525251"/>
                </a:solidFill>
                <a:latin typeface="Gilroy"/>
                <a:cs typeface="Gilroy"/>
              </a:rPr>
              <a:t>Ди</a:t>
            </a:r>
            <a:r>
              <a:rPr sz="3450" b="1" spc="-130" dirty="0">
                <a:solidFill>
                  <a:srgbClr val="525251"/>
                </a:solidFill>
                <a:latin typeface="Gilroy"/>
                <a:cs typeface="Gilroy"/>
              </a:rPr>
              <a:t>т</a:t>
            </a:r>
            <a:r>
              <a:rPr sz="3450" b="1" spc="5" dirty="0">
                <a:solidFill>
                  <a:srgbClr val="525251"/>
                </a:solidFill>
                <a:latin typeface="Gilroy"/>
                <a:cs typeface="Gilroy"/>
              </a:rPr>
              <a:t>ячо-юнаць</a:t>
            </a:r>
            <a:r>
              <a:rPr sz="3450" b="1" spc="-180" dirty="0">
                <a:solidFill>
                  <a:srgbClr val="525251"/>
                </a:solidFill>
                <a:latin typeface="Gilroy"/>
                <a:cs typeface="Gilroy"/>
              </a:rPr>
              <a:t>к</a:t>
            </a:r>
            <a:r>
              <a:rPr sz="3450" b="1" spc="25" dirty="0">
                <a:solidFill>
                  <a:srgbClr val="525251"/>
                </a:solidFill>
                <a:latin typeface="Gilroy"/>
                <a:cs typeface="Gilroy"/>
              </a:rPr>
              <a:t>а  </a:t>
            </a:r>
            <a:r>
              <a:rPr sz="3450" b="1" spc="-20" dirty="0">
                <a:solidFill>
                  <a:srgbClr val="525251"/>
                </a:solidFill>
                <a:latin typeface="Gilroy"/>
                <a:cs typeface="Gilroy"/>
              </a:rPr>
              <a:t>психотерапія</a:t>
            </a:r>
            <a:endParaRPr sz="3450">
              <a:latin typeface="Gilroy"/>
              <a:cs typeface="Gilroy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911354" y="3686796"/>
            <a:ext cx="311912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b="1" spc="-35" dirty="0">
                <a:solidFill>
                  <a:srgbClr val="525251"/>
                </a:solidFill>
                <a:latin typeface="Gilroy"/>
                <a:cs typeface="Gilroy"/>
              </a:rPr>
              <a:t>Музикотерапія</a:t>
            </a:r>
            <a:endParaRPr sz="3450">
              <a:latin typeface="Gilroy"/>
              <a:cs typeface="Gilroy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96392" y="5316171"/>
            <a:ext cx="4289425" cy="1081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6970" marR="5080" indent="-1144905">
              <a:lnSpc>
                <a:spcPct val="100400"/>
              </a:lnSpc>
              <a:spcBef>
                <a:spcPts val="95"/>
              </a:spcBef>
            </a:pPr>
            <a:r>
              <a:rPr sz="3450" b="1" spc="-20" dirty="0">
                <a:solidFill>
                  <a:srgbClr val="525251"/>
                </a:solidFill>
                <a:latin typeface="Gilroy"/>
                <a:cs typeface="Gilroy"/>
              </a:rPr>
              <a:t>Тіл</a:t>
            </a:r>
            <a:r>
              <a:rPr sz="3450" b="1" spc="-35" dirty="0">
                <a:solidFill>
                  <a:srgbClr val="525251"/>
                </a:solidFill>
                <a:latin typeface="Gilroy"/>
                <a:cs typeface="Gilroy"/>
              </a:rPr>
              <a:t>е</a:t>
            </a:r>
            <a:r>
              <a:rPr sz="3450" b="1" spc="15" dirty="0">
                <a:solidFill>
                  <a:srgbClr val="525251"/>
                </a:solidFill>
                <a:latin typeface="Gilroy"/>
                <a:cs typeface="Gilroy"/>
              </a:rPr>
              <a:t>сно-орієн</a:t>
            </a:r>
            <a:r>
              <a:rPr sz="3450" b="1" spc="-55" dirty="0">
                <a:solidFill>
                  <a:srgbClr val="525251"/>
                </a:solidFill>
                <a:latin typeface="Gilroy"/>
                <a:cs typeface="Gilroy"/>
              </a:rPr>
              <a:t>т</a:t>
            </a:r>
            <a:r>
              <a:rPr sz="3450" b="1" dirty="0">
                <a:solidFill>
                  <a:srgbClr val="525251"/>
                </a:solidFill>
                <a:latin typeface="Gilroy"/>
                <a:cs typeface="Gilroy"/>
              </a:rPr>
              <a:t>овані  </a:t>
            </a:r>
            <a:r>
              <a:rPr sz="3450" b="1" spc="-10" dirty="0">
                <a:solidFill>
                  <a:srgbClr val="525251"/>
                </a:solidFill>
                <a:latin typeface="Gilroy"/>
                <a:cs typeface="Gilroy"/>
              </a:rPr>
              <a:t>практики</a:t>
            </a:r>
            <a:endParaRPr sz="3450">
              <a:latin typeface="Gilroy"/>
              <a:cs typeface="Gilroy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711443" y="7241075"/>
            <a:ext cx="3859529" cy="1081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34110" marR="5080" indent="-1122045">
              <a:lnSpc>
                <a:spcPct val="100400"/>
              </a:lnSpc>
              <a:spcBef>
                <a:spcPts val="95"/>
              </a:spcBef>
            </a:pPr>
            <a:r>
              <a:rPr sz="3450" b="1" dirty="0">
                <a:solidFill>
                  <a:srgbClr val="525251"/>
                </a:solidFill>
                <a:latin typeface="Gilroy"/>
                <a:cs typeface="Gilroy"/>
              </a:rPr>
              <a:t>Системна сімейна  </a:t>
            </a:r>
            <a:r>
              <a:rPr sz="3450" b="1" spc="-5" dirty="0">
                <a:solidFill>
                  <a:srgbClr val="525251"/>
                </a:solidFill>
                <a:latin typeface="Gilroy"/>
                <a:cs typeface="Gilroy"/>
              </a:rPr>
              <a:t>терапія</a:t>
            </a:r>
            <a:endParaRPr sz="3450">
              <a:latin typeface="Gilroy"/>
              <a:cs typeface="Gilroy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660362" y="3429087"/>
            <a:ext cx="2825750" cy="1081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48590">
              <a:lnSpc>
                <a:spcPct val="100400"/>
              </a:lnSpc>
              <a:spcBef>
                <a:spcPts val="95"/>
              </a:spcBef>
            </a:pPr>
            <a:r>
              <a:rPr sz="3450" b="1" spc="-5" dirty="0">
                <a:solidFill>
                  <a:srgbClr val="525251"/>
                </a:solidFill>
                <a:latin typeface="Gilroy"/>
                <a:cs typeface="Gilroy"/>
              </a:rPr>
              <a:t>Аналітична  </a:t>
            </a:r>
            <a:r>
              <a:rPr sz="3450" b="1" spc="10" dirty="0">
                <a:solidFill>
                  <a:srgbClr val="525251"/>
                </a:solidFill>
                <a:latin typeface="Gilroy"/>
                <a:cs typeface="Gilroy"/>
              </a:rPr>
              <a:t>пси</a:t>
            </a:r>
            <a:r>
              <a:rPr sz="3450" b="1" spc="-204" dirty="0">
                <a:solidFill>
                  <a:srgbClr val="525251"/>
                </a:solidFill>
                <a:latin typeface="Gilroy"/>
                <a:cs typeface="Gilroy"/>
              </a:rPr>
              <a:t>х</a:t>
            </a:r>
            <a:r>
              <a:rPr sz="3450" b="1" spc="-25" dirty="0">
                <a:solidFill>
                  <a:srgbClr val="525251"/>
                </a:solidFill>
                <a:latin typeface="Gilroy"/>
                <a:cs typeface="Gilroy"/>
              </a:rPr>
              <a:t>о</a:t>
            </a:r>
            <a:r>
              <a:rPr sz="3450" b="1" spc="-90" dirty="0">
                <a:solidFill>
                  <a:srgbClr val="525251"/>
                </a:solidFill>
                <a:latin typeface="Gilroy"/>
                <a:cs typeface="Gilroy"/>
              </a:rPr>
              <a:t>т</a:t>
            </a:r>
            <a:r>
              <a:rPr sz="3450" b="1" spc="5" dirty="0">
                <a:solidFill>
                  <a:srgbClr val="525251"/>
                </a:solidFill>
                <a:latin typeface="Gilroy"/>
                <a:cs typeface="Gilroy"/>
              </a:rPr>
              <a:t>ерапія</a:t>
            </a:r>
            <a:endParaRPr sz="3450">
              <a:latin typeface="Gilroy"/>
              <a:cs typeface="Gilroy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660362" y="5316171"/>
            <a:ext cx="2825750" cy="1081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99720">
              <a:lnSpc>
                <a:spcPct val="100400"/>
              </a:lnSpc>
              <a:spcBef>
                <a:spcPts val="95"/>
              </a:spcBef>
            </a:pPr>
            <a:r>
              <a:rPr sz="3450" b="1" spc="-5" dirty="0">
                <a:solidFill>
                  <a:srgbClr val="525251"/>
                </a:solidFill>
                <a:latin typeface="Gilroy"/>
                <a:cs typeface="Gilroy"/>
              </a:rPr>
              <a:t>Позитивна  </a:t>
            </a:r>
            <a:r>
              <a:rPr sz="3450" b="1" spc="10" dirty="0">
                <a:solidFill>
                  <a:srgbClr val="525251"/>
                </a:solidFill>
                <a:latin typeface="Gilroy"/>
                <a:cs typeface="Gilroy"/>
              </a:rPr>
              <a:t>пси</a:t>
            </a:r>
            <a:r>
              <a:rPr sz="3450" b="1" spc="-204" dirty="0">
                <a:solidFill>
                  <a:srgbClr val="525251"/>
                </a:solidFill>
                <a:latin typeface="Gilroy"/>
                <a:cs typeface="Gilroy"/>
              </a:rPr>
              <a:t>х</a:t>
            </a:r>
            <a:r>
              <a:rPr sz="3450" b="1" spc="-25" dirty="0">
                <a:solidFill>
                  <a:srgbClr val="525251"/>
                </a:solidFill>
                <a:latin typeface="Gilroy"/>
                <a:cs typeface="Gilroy"/>
              </a:rPr>
              <a:t>о</a:t>
            </a:r>
            <a:r>
              <a:rPr sz="3450" b="1" spc="-90" dirty="0">
                <a:solidFill>
                  <a:srgbClr val="525251"/>
                </a:solidFill>
                <a:latin typeface="Gilroy"/>
                <a:cs typeface="Gilroy"/>
              </a:rPr>
              <a:t>т</a:t>
            </a:r>
            <a:r>
              <a:rPr sz="3450" b="1" spc="5" dirty="0">
                <a:solidFill>
                  <a:srgbClr val="525251"/>
                </a:solidFill>
                <a:latin typeface="Gilroy"/>
                <a:cs typeface="Gilroy"/>
              </a:rPr>
              <a:t>ерапія</a:t>
            </a:r>
            <a:endParaRPr sz="3450">
              <a:latin typeface="Gilroy"/>
              <a:cs typeface="Gilroy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293082" y="5546614"/>
            <a:ext cx="238188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b="1" spc="-10" dirty="0">
                <a:solidFill>
                  <a:srgbClr val="525251"/>
                </a:solidFill>
                <a:latin typeface="Gilroy"/>
                <a:cs typeface="Gilroy"/>
              </a:rPr>
              <a:t>Арттерапія</a:t>
            </a:r>
            <a:endParaRPr sz="3450">
              <a:latin typeface="Gilroy"/>
              <a:cs typeface="Gilroy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905639" y="7429740"/>
            <a:ext cx="315722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b="1" spc="-235" dirty="0">
                <a:solidFill>
                  <a:srgbClr val="525251"/>
                </a:solidFill>
                <a:latin typeface="Gilroy"/>
                <a:cs typeface="Gilroy"/>
              </a:rPr>
              <a:t>Т</a:t>
            </a:r>
            <a:r>
              <a:rPr sz="3450" b="1" spc="10" dirty="0">
                <a:solidFill>
                  <a:srgbClr val="525251"/>
                </a:solidFill>
                <a:latin typeface="Gilroy"/>
                <a:cs typeface="Gilroy"/>
              </a:rPr>
              <a:t>равма</a:t>
            </a:r>
            <a:r>
              <a:rPr sz="3450" b="1" spc="-65" dirty="0">
                <a:solidFill>
                  <a:srgbClr val="525251"/>
                </a:solidFill>
                <a:latin typeface="Gilroy"/>
                <a:cs typeface="Gilroy"/>
              </a:rPr>
              <a:t>т</a:t>
            </a:r>
            <a:r>
              <a:rPr sz="3450" b="1" spc="5" dirty="0">
                <a:solidFill>
                  <a:srgbClr val="525251"/>
                </a:solidFill>
                <a:latin typeface="Gilroy"/>
                <a:cs typeface="Gilroy"/>
              </a:rPr>
              <a:t>ерапія</a:t>
            </a:r>
            <a:endParaRPr sz="3450">
              <a:latin typeface="Gilroy"/>
              <a:cs typeface="Gilroy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219706" y="9370917"/>
            <a:ext cx="370649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b="1" spc="-55" dirty="0">
                <a:solidFill>
                  <a:srgbClr val="525251"/>
                </a:solidFill>
                <a:latin typeface="Gilroy"/>
                <a:cs typeface="Gilroy"/>
              </a:rPr>
              <a:t>Гештальт-терапія</a:t>
            </a:r>
            <a:endParaRPr sz="3450">
              <a:latin typeface="Gilroy"/>
              <a:cs typeface="Gilroy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845508" y="7221286"/>
            <a:ext cx="2454910" cy="1081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6045" marR="5080" indent="-93980">
              <a:lnSpc>
                <a:spcPct val="100400"/>
              </a:lnSpc>
              <a:spcBef>
                <a:spcPts val="95"/>
              </a:spcBef>
            </a:pPr>
            <a:r>
              <a:rPr sz="3450" b="1" spc="-210" dirty="0">
                <a:solidFill>
                  <a:srgbClr val="525251"/>
                </a:solidFill>
                <a:latin typeface="Gilroy"/>
                <a:cs typeface="Gilroy"/>
              </a:rPr>
              <a:t>К</a:t>
            </a:r>
            <a:r>
              <a:rPr sz="3450" b="1" spc="5" dirty="0">
                <a:solidFill>
                  <a:srgbClr val="525251"/>
                </a:solidFill>
                <a:latin typeface="Gilroy"/>
                <a:cs typeface="Gilroy"/>
              </a:rPr>
              <a:t>орекційна  </a:t>
            </a:r>
            <a:r>
              <a:rPr sz="3450" b="1" spc="-30" dirty="0">
                <a:solidFill>
                  <a:srgbClr val="525251"/>
                </a:solidFill>
                <a:latin typeface="Gilroy"/>
                <a:cs typeface="Gilroy"/>
              </a:rPr>
              <a:t>педагогіка</a:t>
            </a:r>
            <a:endParaRPr sz="3450">
              <a:latin typeface="Gilroy"/>
              <a:cs typeface="Gilroy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3586830" y="632204"/>
            <a:ext cx="12931140" cy="10185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0" spc="-110" dirty="0">
                <a:solidFill>
                  <a:srgbClr val="92BB1F"/>
                </a:solidFill>
              </a:rPr>
              <a:t>МЕТОДИ, </a:t>
            </a:r>
            <a:r>
              <a:rPr sz="6500" spc="-90" dirty="0">
                <a:solidFill>
                  <a:srgbClr val="92BB1F"/>
                </a:solidFill>
              </a:rPr>
              <a:t>ЯКІ</a:t>
            </a:r>
            <a:r>
              <a:rPr sz="6500" spc="350" dirty="0">
                <a:solidFill>
                  <a:srgbClr val="92BB1F"/>
                </a:solidFill>
              </a:rPr>
              <a:t> </a:t>
            </a:r>
            <a:r>
              <a:rPr sz="6500" spc="-110" dirty="0">
                <a:solidFill>
                  <a:srgbClr val="92BB1F"/>
                </a:solidFill>
              </a:rPr>
              <a:t>ВИКОРИСТОВУЄМО</a:t>
            </a:r>
            <a:endParaRPr sz="6500"/>
          </a:p>
        </p:txBody>
      </p:sp>
      <p:sp>
        <p:nvSpPr>
          <p:cNvPr id="51" name="object 51"/>
          <p:cNvSpPr/>
          <p:nvPr/>
        </p:nvSpPr>
        <p:spPr>
          <a:xfrm>
            <a:off x="3560100" y="1757998"/>
            <a:ext cx="12984480" cy="127000"/>
          </a:xfrm>
          <a:custGeom>
            <a:avLst/>
            <a:gdLst/>
            <a:ahLst/>
            <a:cxnLst/>
            <a:rect l="l" t="t" r="r" b="b"/>
            <a:pathLst>
              <a:path w="12984480" h="127000">
                <a:moveTo>
                  <a:pt x="12983897" y="126708"/>
                </a:moveTo>
                <a:lnTo>
                  <a:pt x="0" y="126708"/>
                </a:lnTo>
                <a:lnTo>
                  <a:pt x="0" y="0"/>
                </a:lnTo>
                <a:lnTo>
                  <a:pt x="12983897" y="0"/>
                </a:lnTo>
                <a:lnTo>
                  <a:pt x="12983897" y="126708"/>
                </a:lnTo>
                <a:close/>
              </a:path>
            </a:pathLst>
          </a:custGeom>
          <a:solidFill>
            <a:srgbClr val="DDCFF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"/>
            <a:ext cx="6158262" cy="10020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924191" y="0"/>
            <a:ext cx="5179910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06071" y="8429949"/>
            <a:ext cx="14404340" cy="2149475"/>
          </a:xfrm>
          <a:custGeom>
            <a:avLst/>
            <a:gdLst/>
            <a:ahLst/>
            <a:cxnLst/>
            <a:rect l="l" t="t" r="r" b="b"/>
            <a:pathLst>
              <a:path w="14404340" h="2149475">
                <a:moveTo>
                  <a:pt x="13972433" y="0"/>
                </a:moveTo>
                <a:lnTo>
                  <a:pt x="431641" y="0"/>
                </a:lnTo>
                <a:lnTo>
                  <a:pt x="384608" y="2532"/>
                </a:lnTo>
                <a:lnTo>
                  <a:pt x="339043" y="9955"/>
                </a:lnTo>
                <a:lnTo>
                  <a:pt x="295208" y="22005"/>
                </a:lnTo>
                <a:lnTo>
                  <a:pt x="253367" y="38418"/>
                </a:lnTo>
                <a:lnTo>
                  <a:pt x="213782" y="58931"/>
                </a:lnTo>
                <a:lnTo>
                  <a:pt x="176718" y="83281"/>
                </a:lnTo>
                <a:lnTo>
                  <a:pt x="142438" y="111204"/>
                </a:lnTo>
                <a:lnTo>
                  <a:pt x="111204" y="142438"/>
                </a:lnTo>
                <a:lnTo>
                  <a:pt x="83281" y="176718"/>
                </a:lnTo>
                <a:lnTo>
                  <a:pt x="58931" y="213782"/>
                </a:lnTo>
                <a:lnTo>
                  <a:pt x="38418" y="253367"/>
                </a:lnTo>
                <a:lnTo>
                  <a:pt x="22005" y="295208"/>
                </a:lnTo>
                <a:lnTo>
                  <a:pt x="9955" y="339043"/>
                </a:lnTo>
                <a:lnTo>
                  <a:pt x="2532" y="384608"/>
                </a:lnTo>
                <a:lnTo>
                  <a:pt x="0" y="431641"/>
                </a:lnTo>
                <a:lnTo>
                  <a:pt x="0" y="1717790"/>
                </a:lnTo>
                <a:lnTo>
                  <a:pt x="2532" y="1764823"/>
                </a:lnTo>
                <a:lnTo>
                  <a:pt x="9955" y="1810388"/>
                </a:lnTo>
                <a:lnTo>
                  <a:pt x="22005" y="1854223"/>
                </a:lnTo>
                <a:lnTo>
                  <a:pt x="38418" y="1896064"/>
                </a:lnTo>
                <a:lnTo>
                  <a:pt x="58931" y="1935649"/>
                </a:lnTo>
                <a:lnTo>
                  <a:pt x="83281" y="1972713"/>
                </a:lnTo>
                <a:lnTo>
                  <a:pt x="111204" y="2006993"/>
                </a:lnTo>
                <a:lnTo>
                  <a:pt x="142438" y="2038227"/>
                </a:lnTo>
                <a:lnTo>
                  <a:pt x="176718" y="2066150"/>
                </a:lnTo>
                <a:lnTo>
                  <a:pt x="213782" y="2090500"/>
                </a:lnTo>
                <a:lnTo>
                  <a:pt x="253367" y="2111013"/>
                </a:lnTo>
                <a:lnTo>
                  <a:pt x="295208" y="2127426"/>
                </a:lnTo>
                <a:lnTo>
                  <a:pt x="339043" y="2139476"/>
                </a:lnTo>
                <a:lnTo>
                  <a:pt x="384608" y="2146899"/>
                </a:lnTo>
                <a:lnTo>
                  <a:pt x="431641" y="2149431"/>
                </a:lnTo>
                <a:lnTo>
                  <a:pt x="13972433" y="2149431"/>
                </a:lnTo>
                <a:lnTo>
                  <a:pt x="14019465" y="2146899"/>
                </a:lnTo>
                <a:lnTo>
                  <a:pt x="14065030" y="2139476"/>
                </a:lnTo>
                <a:lnTo>
                  <a:pt x="14108865" y="2127426"/>
                </a:lnTo>
                <a:lnTo>
                  <a:pt x="14150707" y="2111013"/>
                </a:lnTo>
                <a:lnTo>
                  <a:pt x="14190291" y="2090500"/>
                </a:lnTo>
                <a:lnTo>
                  <a:pt x="14227355" y="2066150"/>
                </a:lnTo>
                <a:lnTo>
                  <a:pt x="14261636" y="2038227"/>
                </a:lnTo>
                <a:lnTo>
                  <a:pt x="14292869" y="2006993"/>
                </a:lnTo>
                <a:lnTo>
                  <a:pt x="14320793" y="1972713"/>
                </a:lnTo>
                <a:lnTo>
                  <a:pt x="14345143" y="1935649"/>
                </a:lnTo>
                <a:lnTo>
                  <a:pt x="14365656" y="1896064"/>
                </a:lnTo>
                <a:lnTo>
                  <a:pt x="14382069" y="1854223"/>
                </a:lnTo>
                <a:lnTo>
                  <a:pt x="14394118" y="1810388"/>
                </a:lnTo>
                <a:lnTo>
                  <a:pt x="14401541" y="1764823"/>
                </a:lnTo>
                <a:lnTo>
                  <a:pt x="14404074" y="1717790"/>
                </a:lnTo>
                <a:lnTo>
                  <a:pt x="14404074" y="431641"/>
                </a:lnTo>
                <a:lnTo>
                  <a:pt x="14401541" y="384608"/>
                </a:lnTo>
                <a:lnTo>
                  <a:pt x="14394118" y="339043"/>
                </a:lnTo>
                <a:lnTo>
                  <a:pt x="14382069" y="295208"/>
                </a:lnTo>
                <a:lnTo>
                  <a:pt x="14365656" y="253367"/>
                </a:lnTo>
                <a:lnTo>
                  <a:pt x="14345143" y="213782"/>
                </a:lnTo>
                <a:lnTo>
                  <a:pt x="14320793" y="176718"/>
                </a:lnTo>
                <a:lnTo>
                  <a:pt x="14292869" y="142438"/>
                </a:lnTo>
                <a:lnTo>
                  <a:pt x="14261636" y="111204"/>
                </a:lnTo>
                <a:lnTo>
                  <a:pt x="14227355" y="83281"/>
                </a:lnTo>
                <a:lnTo>
                  <a:pt x="14190291" y="58931"/>
                </a:lnTo>
                <a:lnTo>
                  <a:pt x="14150707" y="38418"/>
                </a:lnTo>
                <a:lnTo>
                  <a:pt x="14108865" y="22005"/>
                </a:lnTo>
                <a:lnTo>
                  <a:pt x="14065030" y="9955"/>
                </a:lnTo>
                <a:lnTo>
                  <a:pt x="14019465" y="2532"/>
                </a:lnTo>
                <a:lnTo>
                  <a:pt x="13972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06071" y="8429949"/>
            <a:ext cx="14404340" cy="2149475"/>
          </a:xfrm>
          <a:custGeom>
            <a:avLst/>
            <a:gdLst/>
            <a:ahLst/>
            <a:cxnLst/>
            <a:rect l="l" t="t" r="r" b="b"/>
            <a:pathLst>
              <a:path w="14404340" h="2149475">
                <a:moveTo>
                  <a:pt x="13972433" y="2149431"/>
                </a:moveTo>
                <a:lnTo>
                  <a:pt x="431641" y="2149431"/>
                </a:lnTo>
                <a:lnTo>
                  <a:pt x="384608" y="2146899"/>
                </a:lnTo>
                <a:lnTo>
                  <a:pt x="339043" y="2139476"/>
                </a:lnTo>
                <a:lnTo>
                  <a:pt x="295208" y="2127426"/>
                </a:lnTo>
                <a:lnTo>
                  <a:pt x="253367" y="2111013"/>
                </a:lnTo>
                <a:lnTo>
                  <a:pt x="213782" y="2090500"/>
                </a:lnTo>
                <a:lnTo>
                  <a:pt x="176718" y="2066150"/>
                </a:lnTo>
                <a:lnTo>
                  <a:pt x="142438" y="2038227"/>
                </a:lnTo>
                <a:lnTo>
                  <a:pt x="111204" y="2006993"/>
                </a:lnTo>
                <a:lnTo>
                  <a:pt x="83281" y="1972713"/>
                </a:lnTo>
                <a:lnTo>
                  <a:pt x="58931" y="1935649"/>
                </a:lnTo>
                <a:lnTo>
                  <a:pt x="38418" y="1896064"/>
                </a:lnTo>
                <a:lnTo>
                  <a:pt x="22005" y="1854223"/>
                </a:lnTo>
                <a:lnTo>
                  <a:pt x="9955" y="1810388"/>
                </a:lnTo>
                <a:lnTo>
                  <a:pt x="2532" y="1764823"/>
                </a:lnTo>
                <a:lnTo>
                  <a:pt x="0" y="1717790"/>
                </a:lnTo>
                <a:lnTo>
                  <a:pt x="0" y="431641"/>
                </a:lnTo>
                <a:lnTo>
                  <a:pt x="2532" y="384608"/>
                </a:lnTo>
                <a:lnTo>
                  <a:pt x="9955" y="339043"/>
                </a:lnTo>
                <a:lnTo>
                  <a:pt x="22005" y="295208"/>
                </a:lnTo>
                <a:lnTo>
                  <a:pt x="38418" y="253367"/>
                </a:lnTo>
                <a:lnTo>
                  <a:pt x="58931" y="213782"/>
                </a:lnTo>
                <a:lnTo>
                  <a:pt x="83281" y="176718"/>
                </a:lnTo>
                <a:lnTo>
                  <a:pt x="111204" y="142438"/>
                </a:lnTo>
                <a:lnTo>
                  <a:pt x="142438" y="111204"/>
                </a:lnTo>
                <a:lnTo>
                  <a:pt x="176718" y="83281"/>
                </a:lnTo>
                <a:lnTo>
                  <a:pt x="213782" y="58931"/>
                </a:lnTo>
                <a:lnTo>
                  <a:pt x="253367" y="38418"/>
                </a:lnTo>
                <a:lnTo>
                  <a:pt x="295208" y="22005"/>
                </a:lnTo>
                <a:lnTo>
                  <a:pt x="339043" y="9955"/>
                </a:lnTo>
                <a:lnTo>
                  <a:pt x="384608" y="2532"/>
                </a:lnTo>
                <a:lnTo>
                  <a:pt x="431641" y="0"/>
                </a:lnTo>
                <a:lnTo>
                  <a:pt x="13972433" y="0"/>
                </a:lnTo>
                <a:lnTo>
                  <a:pt x="14019465" y="2532"/>
                </a:lnTo>
                <a:lnTo>
                  <a:pt x="14065030" y="9955"/>
                </a:lnTo>
                <a:lnTo>
                  <a:pt x="14108865" y="22005"/>
                </a:lnTo>
                <a:lnTo>
                  <a:pt x="14150707" y="38418"/>
                </a:lnTo>
                <a:lnTo>
                  <a:pt x="14190291" y="58931"/>
                </a:lnTo>
                <a:lnTo>
                  <a:pt x="14227355" y="83281"/>
                </a:lnTo>
                <a:lnTo>
                  <a:pt x="14261636" y="111204"/>
                </a:lnTo>
                <a:lnTo>
                  <a:pt x="14292869" y="142438"/>
                </a:lnTo>
                <a:lnTo>
                  <a:pt x="14320793" y="176718"/>
                </a:lnTo>
                <a:lnTo>
                  <a:pt x="14345143" y="213782"/>
                </a:lnTo>
                <a:lnTo>
                  <a:pt x="14365656" y="253367"/>
                </a:lnTo>
                <a:lnTo>
                  <a:pt x="14382069" y="295208"/>
                </a:lnTo>
                <a:lnTo>
                  <a:pt x="14394118" y="339043"/>
                </a:lnTo>
                <a:lnTo>
                  <a:pt x="14401541" y="384608"/>
                </a:lnTo>
                <a:lnTo>
                  <a:pt x="14404074" y="431641"/>
                </a:lnTo>
                <a:lnTo>
                  <a:pt x="14404074" y="1717790"/>
                </a:lnTo>
                <a:lnTo>
                  <a:pt x="14401541" y="1764823"/>
                </a:lnTo>
                <a:lnTo>
                  <a:pt x="14394118" y="1810388"/>
                </a:lnTo>
                <a:lnTo>
                  <a:pt x="14382069" y="1854223"/>
                </a:lnTo>
                <a:lnTo>
                  <a:pt x="14365656" y="1896064"/>
                </a:lnTo>
                <a:lnTo>
                  <a:pt x="14345143" y="1935649"/>
                </a:lnTo>
                <a:lnTo>
                  <a:pt x="14320793" y="1972713"/>
                </a:lnTo>
                <a:lnTo>
                  <a:pt x="14292869" y="2006993"/>
                </a:lnTo>
                <a:lnTo>
                  <a:pt x="14261636" y="2038227"/>
                </a:lnTo>
                <a:lnTo>
                  <a:pt x="14227355" y="2066150"/>
                </a:lnTo>
                <a:lnTo>
                  <a:pt x="14190291" y="2090500"/>
                </a:lnTo>
                <a:lnTo>
                  <a:pt x="14150707" y="2111013"/>
                </a:lnTo>
                <a:lnTo>
                  <a:pt x="14108865" y="2127426"/>
                </a:lnTo>
                <a:lnTo>
                  <a:pt x="14065030" y="2139476"/>
                </a:lnTo>
                <a:lnTo>
                  <a:pt x="14019465" y="2146899"/>
                </a:lnTo>
                <a:lnTo>
                  <a:pt x="13972433" y="2149431"/>
                </a:lnTo>
                <a:close/>
              </a:path>
            </a:pathLst>
          </a:custGeom>
          <a:ln w="83044">
            <a:solidFill>
              <a:srgbClr val="DDCF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24694" y="2910637"/>
            <a:ext cx="2955407" cy="29554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36449" y="2910637"/>
            <a:ext cx="2955407" cy="29554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82345" y="5852141"/>
            <a:ext cx="3289935" cy="19723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6975"/>
              </a:lnSpc>
              <a:spcBef>
                <a:spcPts val="114"/>
              </a:spcBef>
            </a:pPr>
            <a:r>
              <a:rPr sz="6000" b="1" spc="-75" dirty="0">
                <a:solidFill>
                  <a:srgbClr val="92BB1F"/>
                </a:solidFill>
                <a:latin typeface="Gilroy"/>
                <a:cs typeface="Gilroy"/>
              </a:rPr>
              <a:t>10</a:t>
            </a:r>
            <a:r>
              <a:rPr sz="6000" b="1" spc="114" dirty="0">
                <a:solidFill>
                  <a:srgbClr val="92BB1F"/>
                </a:solidFill>
                <a:latin typeface="Gilroy"/>
                <a:cs typeface="Gilroy"/>
              </a:rPr>
              <a:t> </a:t>
            </a:r>
            <a:r>
              <a:rPr sz="6000" b="1" spc="-140" dirty="0">
                <a:solidFill>
                  <a:srgbClr val="92BB1F"/>
                </a:solidFill>
                <a:latin typeface="Gilroy"/>
                <a:cs typeface="Gilroy"/>
              </a:rPr>
              <a:t>319</a:t>
            </a:r>
            <a:endParaRPr sz="6000">
              <a:latin typeface="Gilroy"/>
              <a:cs typeface="Gilroy"/>
            </a:endParaRPr>
          </a:p>
          <a:p>
            <a:pPr algn="ctr">
              <a:lnSpc>
                <a:spcPts val="4035"/>
              </a:lnSpc>
            </a:pPr>
            <a:r>
              <a:rPr sz="3550" b="1" spc="-10" dirty="0">
                <a:solidFill>
                  <a:srgbClr val="525251"/>
                </a:solidFill>
                <a:latin typeface="Gilroy"/>
                <a:cs typeface="Gilroy"/>
              </a:rPr>
              <a:t>індиві</a:t>
            </a:r>
            <a:r>
              <a:rPr sz="3550" b="1" spc="-90" dirty="0">
                <a:solidFill>
                  <a:srgbClr val="525251"/>
                </a:solidFill>
                <a:latin typeface="Gilroy"/>
                <a:cs typeface="Gilroy"/>
              </a:rPr>
              <a:t>д</a:t>
            </a:r>
            <a:r>
              <a:rPr sz="3550" b="1" spc="-145" dirty="0">
                <a:solidFill>
                  <a:srgbClr val="525251"/>
                </a:solidFill>
                <a:latin typeface="Gilroy"/>
                <a:cs typeface="Gilroy"/>
              </a:rPr>
              <a:t>у</a:t>
            </a:r>
            <a:r>
              <a:rPr sz="3550" b="1" spc="-10" dirty="0">
                <a:solidFill>
                  <a:srgbClr val="525251"/>
                </a:solidFill>
                <a:latin typeface="Gilroy"/>
                <a:cs typeface="Gilroy"/>
              </a:rPr>
              <a:t>альних</a:t>
            </a:r>
            <a:endParaRPr sz="3550">
              <a:latin typeface="Gilroy"/>
              <a:cs typeface="Gilroy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3550" b="1" spc="-55" dirty="0">
                <a:solidFill>
                  <a:srgbClr val="525251"/>
                </a:solidFill>
                <a:latin typeface="Gilroy"/>
                <a:cs typeface="Gilroy"/>
              </a:rPr>
              <a:t>консультацій</a:t>
            </a:r>
            <a:endParaRPr sz="3550">
              <a:latin typeface="Gilroy"/>
              <a:cs typeface="Gilro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08264" y="5852141"/>
            <a:ext cx="2087245" cy="19723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58775">
              <a:lnSpc>
                <a:spcPts val="6975"/>
              </a:lnSpc>
              <a:spcBef>
                <a:spcPts val="114"/>
              </a:spcBef>
            </a:pPr>
            <a:r>
              <a:rPr sz="6000" b="1" spc="10" dirty="0">
                <a:solidFill>
                  <a:srgbClr val="92BB1F"/>
                </a:solidFill>
                <a:latin typeface="Gilroy"/>
                <a:cs typeface="Gilroy"/>
              </a:rPr>
              <a:t>600</a:t>
            </a:r>
            <a:endParaRPr sz="6000">
              <a:latin typeface="Gilroy"/>
              <a:cs typeface="Gilroy"/>
            </a:endParaRPr>
          </a:p>
          <a:p>
            <a:pPr marL="12700">
              <a:lnSpc>
                <a:spcPts val="4035"/>
              </a:lnSpc>
            </a:pPr>
            <a:r>
              <a:rPr sz="3550" b="1" spc="-15" dirty="0">
                <a:solidFill>
                  <a:srgbClr val="525251"/>
                </a:solidFill>
                <a:latin typeface="Gilroy"/>
                <a:cs typeface="Gilroy"/>
              </a:rPr>
              <a:t>групових</a:t>
            </a:r>
            <a:endParaRPr sz="3550">
              <a:latin typeface="Gilroy"/>
              <a:cs typeface="Gilroy"/>
            </a:endParaRPr>
          </a:p>
          <a:p>
            <a:pPr marL="29209">
              <a:lnSpc>
                <a:spcPct val="100000"/>
              </a:lnSpc>
              <a:spcBef>
                <a:spcPts val="40"/>
              </a:spcBef>
            </a:pPr>
            <a:r>
              <a:rPr sz="3550" b="1" spc="-20" dirty="0">
                <a:solidFill>
                  <a:srgbClr val="525251"/>
                </a:solidFill>
                <a:latin typeface="Gilroy"/>
                <a:cs typeface="Gilroy"/>
              </a:rPr>
              <a:t>зустрічей</a:t>
            </a:r>
            <a:endParaRPr sz="3550">
              <a:latin typeface="Gilroy"/>
              <a:cs typeface="Gilroy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88208" y="2910637"/>
            <a:ext cx="2955407" cy="29554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215990" y="5852141"/>
            <a:ext cx="2186940" cy="19723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6975"/>
              </a:lnSpc>
              <a:spcBef>
                <a:spcPts val="114"/>
              </a:spcBef>
            </a:pPr>
            <a:r>
              <a:rPr sz="6000" b="1" spc="10" dirty="0">
                <a:solidFill>
                  <a:srgbClr val="92BB1F"/>
                </a:solidFill>
                <a:latin typeface="Gilroy"/>
                <a:cs typeface="Gilroy"/>
              </a:rPr>
              <a:t>60</a:t>
            </a:r>
            <a:endParaRPr sz="6000">
              <a:latin typeface="Gilroy"/>
              <a:cs typeface="Gilroy"/>
            </a:endParaRPr>
          </a:p>
          <a:p>
            <a:pPr algn="ctr">
              <a:lnSpc>
                <a:spcPts val="4035"/>
              </a:lnSpc>
            </a:pPr>
            <a:r>
              <a:rPr sz="3550" b="1" spc="-10" dirty="0">
                <a:solidFill>
                  <a:srgbClr val="525251"/>
                </a:solidFill>
                <a:latin typeface="Gilroy"/>
                <a:cs typeface="Gilroy"/>
              </a:rPr>
              <a:t>вебінарів,</a:t>
            </a:r>
            <a:endParaRPr sz="3550">
              <a:latin typeface="Gilroy"/>
              <a:cs typeface="Gilroy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3550" b="1" spc="-15" dirty="0">
                <a:solidFill>
                  <a:srgbClr val="525251"/>
                </a:solidFill>
                <a:latin typeface="Gilroy"/>
                <a:cs typeface="Gilroy"/>
              </a:rPr>
              <a:t>лекцій</a:t>
            </a:r>
            <a:endParaRPr sz="3550">
              <a:latin typeface="Gilroy"/>
              <a:cs typeface="Gilroy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776673" y="2910637"/>
            <a:ext cx="2955407" cy="29554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942725" y="5852141"/>
            <a:ext cx="3440429" cy="14268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7620" algn="ctr">
              <a:lnSpc>
                <a:spcPts val="6975"/>
              </a:lnSpc>
              <a:spcBef>
                <a:spcPts val="114"/>
              </a:spcBef>
            </a:pPr>
            <a:r>
              <a:rPr sz="6000" b="1" spc="-75" dirty="0">
                <a:solidFill>
                  <a:srgbClr val="92BB1F"/>
                </a:solidFill>
                <a:latin typeface="Gilroy"/>
                <a:cs typeface="Gilroy"/>
              </a:rPr>
              <a:t>107</a:t>
            </a:r>
            <a:endParaRPr sz="6000">
              <a:latin typeface="Gilroy"/>
              <a:cs typeface="Gilroy"/>
            </a:endParaRPr>
          </a:p>
          <a:p>
            <a:pPr algn="ctr">
              <a:lnSpc>
                <a:spcPts val="4035"/>
              </a:lnSpc>
            </a:pPr>
            <a:r>
              <a:rPr sz="3550" b="1" dirty="0">
                <a:solidFill>
                  <a:srgbClr val="525251"/>
                </a:solidFill>
                <a:latin typeface="Gilroy"/>
                <a:cs typeface="Gilroy"/>
              </a:rPr>
              <a:t>майстер-класів</a:t>
            </a:r>
            <a:endParaRPr sz="3550">
              <a:latin typeface="Gilroy"/>
              <a:cs typeface="Gilroy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96520" y="8546114"/>
            <a:ext cx="13711555" cy="1696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6570"/>
              </a:lnSpc>
              <a:spcBef>
                <a:spcPts val="114"/>
              </a:spcBef>
            </a:pPr>
            <a:r>
              <a:rPr sz="3550" b="1" spc="-20" dirty="0">
                <a:solidFill>
                  <a:srgbClr val="525251"/>
                </a:solidFill>
                <a:latin typeface="Gilroy"/>
                <a:cs typeface="Gilroy"/>
              </a:rPr>
              <a:t>Охоплення </a:t>
            </a:r>
            <a:r>
              <a:rPr sz="3550" b="1" spc="35" dirty="0">
                <a:solidFill>
                  <a:srgbClr val="525251"/>
                </a:solidFill>
                <a:latin typeface="Gilroy"/>
                <a:cs typeface="Gilroy"/>
              </a:rPr>
              <a:t>– </a:t>
            </a:r>
            <a:r>
              <a:rPr sz="6000" b="1" spc="-60" dirty="0">
                <a:solidFill>
                  <a:srgbClr val="92BB1F"/>
                </a:solidFill>
                <a:latin typeface="Gilroy"/>
                <a:cs typeface="Gilroy"/>
              </a:rPr>
              <a:t>25 </a:t>
            </a:r>
            <a:r>
              <a:rPr sz="6000" b="1" spc="10" dirty="0">
                <a:solidFill>
                  <a:srgbClr val="92BB1F"/>
                </a:solidFill>
                <a:latin typeface="Gilroy"/>
                <a:cs typeface="Gilroy"/>
              </a:rPr>
              <a:t>000</a:t>
            </a:r>
            <a:r>
              <a:rPr sz="6000" b="1" spc="484" dirty="0">
                <a:solidFill>
                  <a:srgbClr val="92BB1F"/>
                </a:solidFill>
                <a:latin typeface="Gilroy"/>
                <a:cs typeface="Gilroy"/>
              </a:rPr>
              <a:t> </a:t>
            </a:r>
            <a:r>
              <a:rPr sz="3550" b="1" spc="-15" dirty="0">
                <a:solidFill>
                  <a:srgbClr val="525251"/>
                </a:solidFill>
                <a:latin typeface="Gilroy"/>
                <a:cs typeface="Gilroy"/>
              </a:rPr>
              <a:t>українців</a:t>
            </a:r>
            <a:endParaRPr sz="3550">
              <a:latin typeface="Gilroy"/>
              <a:cs typeface="Gilroy"/>
            </a:endParaRPr>
          </a:p>
          <a:p>
            <a:pPr algn="ctr">
              <a:lnSpc>
                <a:spcPts val="6570"/>
              </a:lnSpc>
            </a:pPr>
            <a:r>
              <a:rPr sz="3550" b="1" spc="35" dirty="0">
                <a:solidFill>
                  <a:srgbClr val="525251"/>
                </a:solidFill>
                <a:latin typeface="Gilroy"/>
                <a:cs typeface="Gilroy"/>
              </a:rPr>
              <a:t>на </a:t>
            </a:r>
            <a:r>
              <a:rPr sz="3550" b="1" spc="-5" dirty="0">
                <a:solidFill>
                  <a:srgbClr val="525251"/>
                </a:solidFill>
                <a:latin typeface="Gilroy"/>
                <a:cs typeface="Gilroy"/>
              </a:rPr>
              <a:t>території </a:t>
            </a:r>
            <a:r>
              <a:rPr sz="3550" b="1" spc="-25" dirty="0">
                <a:solidFill>
                  <a:srgbClr val="525251"/>
                </a:solidFill>
                <a:latin typeface="Gilroy"/>
                <a:cs typeface="Gilroy"/>
              </a:rPr>
              <a:t>України </a:t>
            </a:r>
            <a:r>
              <a:rPr sz="3550" b="1" spc="-15" dirty="0">
                <a:solidFill>
                  <a:srgbClr val="525251"/>
                </a:solidFill>
                <a:latin typeface="Gilroy"/>
                <a:cs typeface="Gilroy"/>
              </a:rPr>
              <a:t>та </a:t>
            </a:r>
            <a:r>
              <a:rPr sz="3550" b="1" spc="25" dirty="0">
                <a:solidFill>
                  <a:srgbClr val="525251"/>
                </a:solidFill>
                <a:latin typeface="Gilroy"/>
                <a:cs typeface="Gilroy"/>
              </a:rPr>
              <a:t>за </a:t>
            </a:r>
            <a:r>
              <a:rPr sz="3550" b="1" spc="-50" dirty="0">
                <a:solidFill>
                  <a:srgbClr val="525251"/>
                </a:solidFill>
                <a:latin typeface="Gilroy"/>
                <a:cs typeface="Gilroy"/>
              </a:rPr>
              <a:t>її </a:t>
            </a:r>
            <a:r>
              <a:rPr sz="3550" b="1" spc="-55" dirty="0">
                <a:solidFill>
                  <a:srgbClr val="525251"/>
                </a:solidFill>
                <a:latin typeface="Gilroy"/>
                <a:cs typeface="Gilroy"/>
              </a:rPr>
              <a:t>межами, </a:t>
            </a:r>
            <a:r>
              <a:rPr sz="3550" b="1" spc="15" dirty="0">
                <a:solidFill>
                  <a:srgbClr val="525251"/>
                </a:solidFill>
                <a:latin typeface="Gilroy"/>
                <a:cs typeface="Gilroy"/>
              </a:rPr>
              <a:t>серед </a:t>
            </a:r>
            <a:r>
              <a:rPr sz="3550" b="1" spc="-20" dirty="0">
                <a:solidFill>
                  <a:srgbClr val="525251"/>
                </a:solidFill>
                <a:latin typeface="Gilroy"/>
                <a:cs typeface="Gilroy"/>
              </a:rPr>
              <a:t>них </a:t>
            </a:r>
            <a:r>
              <a:rPr sz="6000" b="1" spc="-75" dirty="0">
                <a:solidFill>
                  <a:srgbClr val="92BB1F"/>
                </a:solidFill>
                <a:latin typeface="Gilroy"/>
                <a:cs typeface="Gilroy"/>
              </a:rPr>
              <a:t>10 </a:t>
            </a:r>
            <a:r>
              <a:rPr sz="6000" b="1" spc="-5" dirty="0">
                <a:solidFill>
                  <a:srgbClr val="92BB1F"/>
                </a:solidFill>
                <a:latin typeface="Gilroy"/>
                <a:cs typeface="Gilroy"/>
              </a:rPr>
              <a:t>600</a:t>
            </a:r>
            <a:r>
              <a:rPr sz="6000" b="1" spc="630" dirty="0">
                <a:solidFill>
                  <a:srgbClr val="92BB1F"/>
                </a:solidFill>
                <a:latin typeface="Gilroy"/>
                <a:cs typeface="Gilroy"/>
              </a:rPr>
              <a:t> </a:t>
            </a:r>
            <a:r>
              <a:rPr sz="3550" b="1" spc="-15" dirty="0">
                <a:solidFill>
                  <a:srgbClr val="525251"/>
                </a:solidFill>
                <a:latin typeface="Gilroy"/>
                <a:cs typeface="Gilroy"/>
              </a:rPr>
              <a:t>діти</a:t>
            </a:r>
            <a:endParaRPr sz="3550">
              <a:latin typeface="Gilroy"/>
              <a:cs typeface="Gilroy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353291" y="632204"/>
            <a:ext cx="9398000" cy="10185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0" spc="-210" dirty="0">
                <a:solidFill>
                  <a:srgbClr val="92BB1F"/>
                </a:solidFill>
              </a:rPr>
              <a:t>РЕЗУЛЬТАТИ </a:t>
            </a:r>
            <a:r>
              <a:rPr sz="6500" dirty="0">
                <a:solidFill>
                  <a:srgbClr val="92BB1F"/>
                </a:solidFill>
              </a:rPr>
              <a:t>ЗА </a:t>
            </a:r>
            <a:r>
              <a:rPr sz="6500" spc="-80" dirty="0">
                <a:solidFill>
                  <a:srgbClr val="92BB1F"/>
                </a:solidFill>
              </a:rPr>
              <a:t>2022</a:t>
            </a:r>
            <a:r>
              <a:rPr sz="6500" spc="610" dirty="0">
                <a:solidFill>
                  <a:srgbClr val="92BB1F"/>
                </a:solidFill>
              </a:rPr>
              <a:t> </a:t>
            </a:r>
            <a:r>
              <a:rPr sz="6500" spc="-80" dirty="0">
                <a:solidFill>
                  <a:srgbClr val="92BB1F"/>
                </a:solidFill>
              </a:rPr>
              <a:t>РІК</a:t>
            </a:r>
            <a:endParaRPr sz="6500"/>
          </a:p>
        </p:txBody>
      </p:sp>
      <p:sp>
        <p:nvSpPr>
          <p:cNvPr id="16" name="object 16"/>
          <p:cNvSpPr/>
          <p:nvPr/>
        </p:nvSpPr>
        <p:spPr>
          <a:xfrm>
            <a:off x="5344915" y="1757998"/>
            <a:ext cx="9414510" cy="127000"/>
          </a:xfrm>
          <a:custGeom>
            <a:avLst/>
            <a:gdLst/>
            <a:ahLst/>
            <a:cxnLst/>
            <a:rect l="l" t="t" r="r" b="b"/>
            <a:pathLst>
              <a:path w="9414510" h="127000">
                <a:moveTo>
                  <a:pt x="9414268" y="126708"/>
                </a:moveTo>
                <a:lnTo>
                  <a:pt x="0" y="126708"/>
                </a:lnTo>
                <a:lnTo>
                  <a:pt x="0" y="0"/>
                </a:lnTo>
                <a:lnTo>
                  <a:pt x="9414268" y="0"/>
                </a:lnTo>
                <a:lnTo>
                  <a:pt x="9414268" y="126708"/>
                </a:lnTo>
                <a:close/>
              </a:path>
            </a:pathLst>
          </a:custGeom>
          <a:solidFill>
            <a:srgbClr val="DDCFF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916954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5115" y="3912728"/>
            <a:ext cx="9588985" cy="7395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8938260">
              <a:lnSpc>
                <a:spcPct val="100000"/>
              </a:lnSpc>
              <a:spcBef>
                <a:spcPts val="130"/>
              </a:spcBef>
            </a:pPr>
            <a:r>
              <a:rPr spc="90" dirty="0"/>
              <a:t>Проєкт </a:t>
            </a:r>
            <a:r>
              <a:rPr spc="20" dirty="0"/>
              <a:t>«Зупинка: </a:t>
            </a:r>
            <a:r>
              <a:rPr spc="-210" dirty="0"/>
              <a:t>Я»</a:t>
            </a:r>
            <a:r>
              <a:rPr spc="-350" dirty="0"/>
              <a:t> </a:t>
            </a:r>
            <a:r>
              <a:rPr spc="30" dirty="0"/>
              <a:t>реалізується</a:t>
            </a:r>
          </a:p>
          <a:p>
            <a:pPr marL="8938260" marR="5080">
              <a:lnSpc>
                <a:spcPts val="3760"/>
              </a:lnSpc>
              <a:spcBef>
                <a:spcPts val="135"/>
              </a:spcBef>
            </a:pPr>
            <a:r>
              <a:rPr spc="-110" dirty="0"/>
              <a:t>ГО </a:t>
            </a:r>
            <a:r>
              <a:rPr spc="-90" dirty="0"/>
              <a:t>«ЦПД </a:t>
            </a:r>
            <a:r>
              <a:rPr spc="-25" dirty="0"/>
              <a:t>«Конфіденс» </a:t>
            </a:r>
            <a:r>
              <a:rPr spc="114" dirty="0"/>
              <a:t>за </a:t>
            </a:r>
            <a:r>
              <a:rPr spc="50" dirty="0"/>
              <a:t>підтримки</a:t>
            </a:r>
            <a:r>
              <a:rPr spc="-290" dirty="0"/>
              <a:t> </a:t>
            </a:r>
            <a:r>
              <a:rPr spc="40" dirty="0"/>
              <a:t>Дитячого  </a:t>
            </a:r>
            <a:r>
              <a:rPr spc="-35" dirty="0"/>
              <a:t>фонду </a:t>
            </a:r>
            <a:r>
              <a:rPr spc="20" dirty="0"/>
              <a:t>ООН </a:t>
            </a:r>
            <a:r>
              <a:rPr spc="-70" dirty="0"/>
              <a:t>(ЮНІСЕФ) </a:t>
            </a:r>
            <a:r>
              <a:rPr spc="85" dirty="0"/>
              <a:t>та </a:t>
            </a:r>
            <a:r>
              <a:rPr spc="15" dirty="0"/>
              <a:t>фінансової  </a:t>
            </a:r>
            <a:r>
              <a:rPr spc="50" dirty="0"/>
              <a:t>підтримки </a:t>
            </a:r>
            <a:r>
              <a:rPr spc="45" dirty="0"/>
              <a:t>Агентства США </a:t>
            </a:r>
            <a:r>
              <a:rPr spc="-25" dirty="0"/>
              <a:t>з </a:t>
            </a:r>
            <a:r>
              <a:rPr spc="95" dirty="0"/>
              <a:t>міжнародного  </a:t>
            </a:r>
            <a:r>
              <a:rPr spc="65" dirty="0"/>
              <a:t>розвитку</a:t>
            </a:r>
            <a:r>
              <a:rPr spc="-85" dirty="0"/>
              <a:t> </a:t>
            </a:r>
            <a:r>
              <a:rPr spc="-130" dirty="0"/>
              <a:t>(USAID).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318622" y="5847584"/>
            <a:ext cx="8169909" cy="28905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0"/>
              </a:spcBef>
            </a:pPr>
            <a:r>
              <a:rPr sz="3100" spc="90" dirty="0">
                <a:solidFill>
                  <a:srgbClr val="504F52"/>
                </a:solidFill>
                <a:latin typeface="Arial"/>
                <a:cs typeface="Arial"/>
              </a:rPr>
              <a:t>Проєкт </a:t>
            </a:r>
            <a:r>
              <a:rPr sz="3100" spc="85" dirty="0">
                <a:solidFill>
                  <a:srgbClr val="504F52"/>
                </a:solidFill>
                <a:latin typeface="Arial"/>
                <a:cs typeface="Arial"/>
              </a:rPr>
              <a:t>покликаний </a:t>
            </a:r>
            <a:r>
              <a:rPr sz="3100" spc="45" dirty="0">
                <a:solidFill>
                  <a:srgbClr val="504F52"/>
                </a:solidFill>
                <a:latin typeface="Arial"/>
                <a:cs typeface="Arial"/>
              </a:rPr>
              <a:t>об'єднати </a:t>
            </a:r>
            <a:r>
              <a:rPr sz="3100" spc="-25" dirty="0">
                <a:solidFill>
                  <a:srgbClr val="504F52"/>
                </a:solidFill>
                <a:latin typeface="Arial"/>
                <a:cs typeface="Arial"/>
              </a:rPr>
              <a:t>зусилля з  </a:t>
            </a:r>
            <a:r>
              <a:rPr sz="3100" dirty="0">
                <a:solidFill>
                  <a:srgbClr val="504F52"/>
                </a:solidFill>
                <a:latin typeface="Arial"/>
                <a:cs typeface="Arial"/>
              </a:rPr>
              <a:t>місцевими </a:t>
            </a:r>
            <a:r>
              <a:rPr sz="3100" spc="114" dirty="0">
                <a:solidFill>
                  <a:srgbClr val="504F52"/>
                </a:solidFill>
                <a:latin typeface="Arial"/>
                <a:cs typeface="Arial"/>
              </a:rPr>
              <a:t>органами </a:t>
            </a:r>
            <a:r>
              <a:rPr sz="3100" spc="10" dirty="0">
                <a:solidFill>
                  <a:srgbClr val="504F52"/>
                </a:solidFill>
                <a:latin typeface="Arial"/>
                <a:cs typeface="Arial"/>
              </a:rPr>
              <a:t>влади, </a:t>
            </a:r>
            <a:r>
              <a:rPr sz="3100" spc="70" dirty="0">
                <a:solidFill>
                  <a:srgbClr val="504F52"/>
                </a:solidFill>
                <a:latin typeface="Arial"/>
                <a:cs typeface="Arial"/>
              </a:rPr>
              <a:t>громадським  </a:t>
            </a:r>
            <a:r>
              <a:rPr sz="3100" spc="80" dirty="0">
                <a:solidFill>
                  <a:srgbClr val="504F52"/>
                </a:solidFill>
                <a:latin typeface="Arial"/>
                <a:cs typeface="Arial"/>
              </a:rPr>
              <a:t>сектором, </a:t>
            </a:r>
            <a:r>
              <a:rPr sz="3100" spc="25" dirty="0">
                <a:solidFill>
                  <a:srgbClr val="504F52"/>
                </a:solidFill>
                <a:latin typeface="Arial"/>
                <a:cs typeface="Arial"/>
              </a:rPr>
              <a:t>освітянами </a:t>
            </a:r>
            <a:r>
              <a:rPr sz="3100" spc="85" dirty="0">
                <a:solidFill>
                  <a:srgbClr val="504F52"/>
                </a:solidFill>
                <a:latin typeface="Arial"/>
                <a:cs typeface="Arial"/>
              </a:rPr>
              <a:t>та </a:t>
            </a:r>
            <a:r>
              <a:rPr sz="3100" spc="-40" dirty="0">
                <a:solidFill>
                  <a:srgbClr val="504F52"/>
                </a:solidFill>
                <a:latin typeface="Arial"/>
                <a:cs typeface="Arial"/>
              </a:rPr>
              <a:t>фахівцями  </a:t>
            </a:r>
            <a:r>
              <a:rPr sz="3100" spc="45" dirty="0">
                <a:solidFill>
                  <a:srgbClr val="504F52"/>
                </a:solidFill>
                <a:latin typeface="Arial"/>
                <a:cs typeface="Arial"/>
              </a:rPr>
              <a:t>соціальної </a:t>
            </a:r>
            <a:r>
              <a:rPr sz="3100" spc="15" dirty="0">
                <a:solidFill>
                  <a:srgbClr val="504F52"/>
                </a:solidFill>
                <a:latin typeface="Arial"/>
                <a:cs typeface="Arial"/>
              </a:rPr>
              <a:t>сфери </a:t>
            </a:r>
            <a:r>
              <a:rPr sz="3100" spc="-45" dirty="0">
                <a:solidFill>
                  <a:srgbClr val="504F52"/>
                </a:solidFill>
                <a:latin typeface="Arial"/>
                <a:cs typeface="Arial"/>
              </a:rPr>
              <a:t>для </a:t>
            </a:r>
            <a:r>
              <a:rPr sz="3100" spc="80" dirty="0">
                <a:solidFill>
                  <a:srgbClr val="504F52"/>
                </a:solidFill>
                <a:latin typeface="Arial"/>
                <a:cs typeface="Arial"/>
              </a:rPr>
              <a:t>надання</a:t>
            </a:r>
            <a:r>
              <a:rPr sz="3100" spc="-30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504F52"/>
                </a:solidFill>
                <a:latin typeface="Arial"/>
                <a:cs typeface="Arial"/>
              </a:rPr>
              <a:t>комплексної  </a:t>
            </a:r>
            <a:r>
              <a:rPr sz="3100" spc="55" dirty="0">
                <a:solidFill>
                  <a:srgbClr val="504F52"/>
                </a:solidFill>
                <a:latin typeface="Arial"/>
                <a:cs typeface="Arial"/>
              </a:rPr>
              <a:t>психосоціальної </a:t>
            </a:r>
            <a:r>
              <a:rPr sz="3100" spc="70" dirty="0">
                <a:solidFill>
                  <a:srgbClr val="504F52"/>
                </a:solidFill>
                <a:latin typeface="Arial"/>
                <a:cs typeface="Arial"/>
              </a:rPr>
              <a:t>допомоги </a:t>
            </a:r>
            <a:r>
              <a:rPr sz="3100" spc="45" dirty="0">
                <a:solidFill>
                  <a:srgbClr val="504F52"/>
                </a:solidFill>
                <a:latin typeface="Arial"/>
                <a:cs typeface="Arial"/>
              </a:rPr>
              <a:t>дорослим,  </a:t>
            </a:r>
            <a:r>
              <a:rPr sz="3100" spc="25" dirty="0">
                <a:solidFill>
                  <a:srgbClr val="504F52"/>
                </a:solidFill>
                <a:latin typeface="Arial"/>
                <a:cs typeface="Arial"/>
              </a:rPr>
              <a:t>підліткам </a:t>
            </a:r>
            <a:r>
              <a:rPr sz="3100" dirty="0">
                <a:solidFill>
                  <a:srgbClr val="504F52"/>
                </a:solidFill>
                <a:latin typeface="Arial"/>
                <a:cs typeface="Arial"/>
              </a:rPr>
              <a:t>і</a:t>
            </a:r>
            <a:r>
              <a:rPr sz="3100" spc="-19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100" spc="-70" dirty="0">
                <a:solidFill>
                  <a:srgbClr val="504F52"/>
                </a:solidFill>
                <a:latin typeface="Arial"/>
                <a:cs typeface="Arial"/>
              </a:rPr>
              <a:t>дітям.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37177" y="5925453"/>
            <a:ext cx="657225" cy="900430"/>
          </a:xfrm>
          <a:custGeom>
            <a:avLst/>
            <a:gdLst/>
            <a:ahLst/>
            <a:cxnLst/>
            <a:rect l="l" t="t" r="r" b="b"/>
            <a:pathLst>
              <a:path w="657225" h="900429">
                <a:moveTo>
                  <a:pt x="188622" y="589311"/>
                </a:moveTo>
                <a:lnTo>
                  <a:pt x="0" y="697800"/>
                </a:lnTo>
                <a:lnTo>
                  <a:pt x="20679" y="740238"/>
                </a:lnTo>
                <a:lnTo>
                  <a:pt x="45470" y="777682"/>
                </a:lnTo>
                <a:lnTo>
                  <a:pt x="74371" y="810133"/>
                </a:lnTo>
                <a:lnTo>
                  <a:pt x="107383" y="837591"/>
                </a:lnTo>
                <a:lnTo>
                  <a:pt x="144505" y="860056"/>
                </a:lnTo>
                <a:lnTo>
                  <a:pt x="185739" y="877529"/>
                </a:lnTo>
                <a:lnTo>
                  <a:pt x="231083" y="890009"/>
                </a:lnTo>
                <a:lnTo>
                  <a:pt x="280539" y="897497"/>
                </a:lnTo>
                <a:lnTo>
                  <a:pt x="334105" y="899993"/>
                </a:lnTo>
                <a:lnTo>
                  <a:pt x="390416" y="897133"/>
                </a:lnTo>
                <a:lnTo>
                  <a:pt x="441995" y="888552"/>
                </a:lnTo>
                <a:lnTo>
                  <a:pt x="488840" y="874250"/>
                </a:lnTo>
                <a:lnTo>
                  <a:pt x="530954" y="854225"/>
                </a:lnTo>
                <a:lnTo>
                  <a:pt x="568338" y="828477"/>
                </a:lnTo>
                <a:lnTo>
                  <a:pt x="607176" y="789342"/>
                </a:lnTo>
                <a:lnTo>
                  <a:pt x="634917" y="744657"/>
                </a:lnTo>
                <a:lnTo>
                  <a:pt x="651562" y="694420"/>
                </a:lnTo>
                <a:lnTo>
                  <a:pt x="651839" y="691633"/>
                </a:lnTo>
                <a:lnTo>
                  <a:pt x="334105" y="691633"/>
                </a:lnTo>
                <a:lnTo>
                  <a:pt x="284325" y="685240"/>
                </a:lnTo>
                <a:lnTo>
                  <a:pt x="243486" y="666058"/>
                </a:lnTo>
                <a:lnTo>
                  <a:pt x="211585" y="634083"/>
                </a:lnTo>
                <a:lnTo>
                  <a:pt x="188622" y="589311"/>
                </a:lnTo>
                <a:close/>
              </a:path>
              <a:path w="657225" h="900429">
                <a:moveTo>
                  <a:pt x="623688" y="205889"/>
                </a:moveTo>
                <a:lnTo>
                  <a:pt x="319309" y="205889"/>
                </a:lnTo>
                <a:lnTo>
                  <a:pt x="358141" y="210360"/>
                </a:lnTo>
                <a:lnTo>
                  <a:pt x="385879" y="223771"/>
                </a:lnTo>
                <a:lnTo>
                  <a:pt x="402523" y="246118"/>
                </a:lnTo>
                <a:lnTo>
                  <a:pt x="408071" y="277394"/>
                </a:lnTo>
                <a:lnTo>
                  <a:pt x="401830" y="308679"/>
                </a:lnTo>
                <a:lnTo>
                  <a:pt x="383106" y="331025"/>
                </a:lnTo>
                <a:lnTo>
                  <a:pt x="351899" y="344431"/>
                </a:lnTo>
                <a:lnTo>
                  <a:pt x="308210" y="348900"/>
                </a:lnTo>
                <a:lnTo>
                  <a:pt x="223145" y="348900"/>
                </a:lnTo>
                <a:lnTo>
                  <a:pt x="223145" y="539994"/>
                </a:lnTo>
                <a:lnTo>
                  <a:pt x="353832" y="541229"/>
                </a:lnTo>
                <a:lnTo>
                  <a:pt x="415771" y="563417"/>
                </a:lnTo>
                <a:lnTo>
                  <a:pt x="436426" y="615195"/>
                </a:lnTo>
                <a:lnTo>
                  <a:pt x="430030" y="648643"/>
                </a:lnTo>
                <a:lnTo>
                  <a:pt x="410843" y="672529"/>
                </a:lnTo>
                <a:lnTo>
                  <a:pt x="378867" y="686858"/>
                </a:lnTo>
                <a:lnTo>
                  <a:pt x="334105" y="691633"/>
                </a:lnTo>
                <a:lnTo>
                  <a:pt x="651839" y="691633"/>
                </a:lnTo>
                <a:lnTo>
                  <a:pt x="657110" y="638629"/>
                </a:lnTo>
                <a:lnTo>
                  <a:pt x="652473" y="586357"/>
                </a:lnTo>
                <a:lnTo>
                  <a:pt x="638558" y="539994"/>
                </a:lnTo>
                <a:lnTo>
                  <a:pt x="615382" y="499563"/>
                </a:lnTo>
                <a:lnTo>
                  <a:pt x="582933" y="465041"/>
                </a:lnTo>
                <a:lnTo>
                  <a:pt x="541219" y="436436"/>
                </a:lnTo>
                <a:lnTo>
                  <a:pt x="579514" y="400838"/>
                </a:lnTo>
                <a:lnTo>
                  <a:pt x="606870" y="359383"/>
                </a:lnTo>
                <a:lnTo>
                  <a:pt x="623284" y="312070"/>
                </a:lnTo>
                <a:lnTo>
                  <a:pt x="628755" y="258903"/>
                </a:lnTo>
                <a:lnTo>
                  <a:pt x="623688" y="205889"/>
                </a:lnTo>
                <a:close/>
              </a:path>
              <a:path w="657225" h="900429">
                <a:moveTo>
                  <a:pt x="323005" y="0"/>
                </a:moveTo>
                <a:lnTo>
                  <a:pt x="269948" y="3044"/>
                </a:lnTo>
                <a:lnTo>
                  <a:pt x="220515" y="12177"/>
                </a:lnTo>
                <a:lnTo>
                  <a:pt x="174709" y="27396"/>
                </a:lnTo>
                <a:lnTo>
                  <a:pt x="132529" y="48700"/>
                </a:lnTo>
                <a:lnTo>
                  <a:pt x="94654" y="75560"/>
                </a:lnTo>
                <a:lnTo>
                  <a:pt x="61790" y="107422"/>
                </a:lnTo>
                <a:lnTo>
                  <a:pt x="33937" y="144288"/>
                </a:lnTo>
                <a:lnTo>
                  <a:pt x="11099" y="186161"/>
                </a:lnTo>
                <a:lnTo>
                  <a:pt x="196025" y="293425"/>
                </a:lnTo>
                <a:lnTo>
                  <a:pt x="217129" y="255134"/>
                </a:lnTo>
                <a:lnTo>
                  <a:pt x="244709" y="227778"/>
                </a:lnTo>
                <a:lnTo>
                  <a:pt x="278769" y="211362"/>
                </a:lnTo>
                <a:lnTo>
                  <a:pt x="319309" y="205889"/>
                </a:lnTo>
                <a:lnTo>
                  <a:pt x="623688" y="205889"/>
                </a:lnTo>
                <a:lnTo>
                  <a:pt x="623438" y="203275"/>
                </a:lnTo>
                <a:lnTo>
                  <a:pt x="607488" y="153499"/>
                </a:lnTo>
                <a:lnTo>
                  <a:pt x="580901" y="109575"/>
                </a:lnTo>
                <a:lnTo>
                  <a:pt x="543679" y="71505"/>
                </a:lnTo>
                <a:lnTo>
                  <a:pt x="508024" y="45770"/>
                </a:lnTo>
                <a:lnTo>
                  <a:pt x="468131" y="25749"/>
                </a:lnTo>
                <a:lnTo>
                  <a:pt x="423998" y="11445"/>
                </a:lnTo>
                <a:lnTo>
                  <a:pt x="375623" y="2861"/>
                </a:lnTo>
                <a:lnTo>
                  <a:pt x="323005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02915" y="6190521"/>
            <a:ext cx="676910" cy="863600"/>
          </a:xfrm>
          <a:custGeom>
            <a:avLst/>
            <a:gdLst/>
            <a:ahLst/>
            <a:cxnLst/>
            <a:rect l="l" t="t" r="r" b="b"/>
            <a:pathLst>
              <a:path w="676910" h="863600">
                <a:moveTo>
                  <a:pt x="225616" y="0"/>
                </a:moveTo>
                <a:lnTo>
                  <a:pt x="0" y="0"/>
                </a:lnTo>
                <a:lnTo>
                  <a:pt x="244107" y="606567"/>
                </a:lnTo>
                <a:lnTo>
                  <a:pt x="233429" y="623596"/>
                </a:lnTo>
                <a:lnTo>
                  <a:pt x="191711" y="657110"/>
                </a:lnTo>
                <a:lnTo>
                  <a:pt x="150865" y="667279"/>
                </a:lnTo>
                <a:lnTo>
                  <a:pt x="93693" y="670670"/>
                </a:lnTo>
                <a:lnTo>
                  <a:pt x="93693" y="862999"/>
                </a:lnTo>
                <a:lnTo>
                  <a:pt x="142843" y="862844"/>
                </a:lnTo>
                <a:lnTo>
                  <a:pt x="188977" y="857901"/>
                </a:lnTo>
                <a:lnTo>
                  <a:pt x="232096" y="848170"/>
                </a:lnTo>
                <a:lnTo>
                  <a:pt x="272200" y="833651"/>
                </a:lnTo>
                <a:lnTo>
                  <a:pt x="309288" y="814343"/>
                </a:lnTo>
                <a:lnTo>
                  <a:pt x="343361" y="790247"/>
                </a:lnTo>
                <a:lnTo>
                  <a:pt x="374418" y="761362"/>
                </a:lnTo>
                <a:lnTo>
                  <a:pt x="402459" y="727688"/>
                </a:lnTo>
                <a:lnTo>
                  <a:pt x="427485" y="689224"/>
                </a:lnTo>
                <a:lnTo>
                  <a:pt x="449494" y="645971"/>
                </a:lnTo>
                <a:lnTo>
                  <a:pt x="468488" y="597929"/>
                </a:lnTo>
                <a:lnTo>
                  <a:pt x="552256" y="357528"/>
                </a:lnTo>
                <a:lnTo>
                  <a:pt x="352596" y="357528"/>
                </a:lnTo>
                <a:lnTo>
                  <a:pt x="225616" y="0"/>
                </a:lnTo>
                <a:close/>
              </a:path>
              <a:path w="676910" h="863600">
                <a:moveTo>
                  <a:pt x="676838" y="0"/>
                </a:moveTo>
                <a:lnTo>
                  <a:pt x="449996" y="0"/>
                </a:lnTo>
                <a:lnTo>
                  <a:pt x="352596" y="357528"/>
                </a:lnTo>
                <a:lnTo>
                  <a:pt x="552256" y="357528"/>
                </a:lnTo>
                <a:lnTo>
                  <a:pt x="676838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38926" y="6383561"/>
            <a:ext cx="205104" cy="422909"/>
          </a:xfrm>
          <a:custGeom>
            <a:avLst/>
            <a:gdLst/>
            <a:ahLst/>
            <a:cxnLst/>
            <a:rect l="l" t="t" r="r" b="b"/>
            <a:pathLst>
              <a:path w="205104" h="422909">
                <a:moveTo>
                  <a:pt x="0" y="422910"/>
                </a:moveTo>
                <a:lnTo>
                  <a:pt x="204653" y="422910"/>
                </a:lnTo>
                <a:lnTo>
                  <a:pt x="204653" y="0"/>
                </a:lnTo>
                <a:lnTo>
                  <a:pt x="0" y="0"/>
                </a:lnTo>
                <a:lnTo>
                  <a:pt x="0" y="42291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38926" y="6190521"/>
            <a:ext cx="590550" cy="193040"/>
          </a:xfrm>
          <a:custGeom>
            <a:avLst/>
            <a:gdLst/>
            <a:ahLst/>
            <a:cxnLst/>
            <a:rect l="l" t="t" r="r" b="b"/>
            <a:pathLst>
              <a:path w="590550" h="193039">
                <a:moveTo>
                  <a:pt x="0" y="193040"/>
                </a:moveTo>
                <a:lnTo>
                  <a:pt x="590536" y="193040"/>
                </a:lnTo>
                <a:lnTo>
                  <a:pt x="590536" y="0"/>
                </a:lnTo>
                <a:lnTo>
                  <a:pt x="0" y="0"/>
                </a:lnTo>
                <a:lnTo>
                  <a:pt x="0" y="19304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24810" y="6384075"/>
            <a:ext cx="205104" cy="422909"/>
          </a:xfrm>
          <a:custGeom>
            <a:avLst/>
            <a:gdLst/>
            <a:ahLst/>
            <a:cxnLst/>
            <a:rect l="l" t="t" r="r" b="b"/>
            <a:pathLst>
              <a:path w="205104" h="422909">
                <a:moveTo>
                  <a:pt x="204653" y="0"/>
                </a:moveTo>
                <a:lnTo>
                  <a:pt x="0" y="0"/>
                </a:lnTo>
                <a:lnTo>
                  <a:pt x="0" y="422877"/>
                </a:lnTo>
                <a:lnTo>
                  <a:pt x="204653" y="422877"/>
                </a:lnTo>
                <a:lnTo>
                  <a:pt x="204653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47815" y="6190524"/>
            <a:ext cx="596900" cy="616585"/>
          </a:xfrm>
          <a:custGeom>
            <a:avLst/>
            <a:gdLst/>
            <a:ahLst/>
            <a:cxnLst/>
            <a:rect l="l" t="t" r="r" b="b"/>
            <a:pathLst>
              <a:path w="596900" h="616584">
                <a:moveTo>
                  <a:pt x="199721" y="0"/>
                </a:moveTo>
                <a:lnTo>
                  <a:pt x="0" y="0"/>
                </a:lnTo>
                <a:lnTo>
                  <a:pt x="0" y="616421"/>
                </a:lnTo>
                <a:lnTo>
                  <a:pt x="157806" y="616421"/>
                </a:lnTo>
                <a:lnTo>
                  <a:pt x="396982" y="327937"/>
                </a:lnTo>
                <a:lnTo>
                  <a:pt x="596704" y="327937"/>
                </a:lnTo>
                <a:lnTo>
                  <a:pt x="596704" y="288483"/>
                </a:lnTo>
                <a:lnTo>
                  <a:pt x="199721" y="288483"/>
                </a:lnTo>
                <a:lnTo>
                  <a:pt x="199721" y="0"/>
                </a:lnTo>
                <a:close/>
              </a:path>
              <a:path w="596900" h="616584">
                <a:moveTo>
                  <a:pt x="596704" y="327937"/>
                </a:moveTo>
                <a:lnTo>
                  <a:pt x="396982" y="327937"/>
                </a:lnTo>
                <a:lnTo>
                  <a:pt x="396982" y="616421"/>
                </a:lnTo>
                <a:lnTo>
                  <a:pt x="596704" y="616421"/>
                </a:lnTo>
                <a:lnTo>
                  <a:pt x="596704" y="327937"/>
                </a:lnTo>
                <a:close/>
              </a:path>
              <a:path w="596900" h="616584">
                <a:moveTo>
                  <a:pt x="596704" y="0"/>
                </a:moveTo>
                <a:lnTo>
                  <a:pt x="438897" y="0"/>
                </a:lnTo>
                <a:lnTo>
                  <a:pt x="199721" y="288483"/>
                </a:lnTo>
                <a:lnTo>
                  <a:pt x="596704" y="288483"/>
                </a:lnTo>
                <a:lnTo>
                  <a:pt x="596704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2855" y="6594342"/>
            <a:ext cx="205104" cy="212090"/>
          </a:xfrm>
          <a:custGeom>
            <a:avLst/>
            <a:gdLst/>
            <a:ahLst/>
            <a:cxnLst/>
            <a:rect l="l" t="t" r="r" b="b"/>
            <a:pathLst>
              <a:path w="205104" h="212090">
                <a:moveTo>
                  <a:pt x="0" y="212089"/>
                </a:moveTo>
                <a:lnTo>
                  <a:pt x="204653" y="212089"/>
                </a:lnTo>
                <a:lnTo>
                  <a:pt x="204653" y="0"/>
                </a:lnTo>
                <a:lnTo>
                  <a:pt x="0" y="0"/>
                </a:lnTo>
                <a:lnTo>
                  <a:pt x="0" y="212089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62855" y="6402572"/>
            <a:ext cx="590550" cy="191770"/>
          </a:xfrm>
          <a:custGeom>
            <a:avLst/>
            <a:gdLst/>
            <a:ahLst/>
            <a:cxnLst/>
            <a:rect l="l" t="t" r="r" b="b"/>
            <a:pathLst>
              <a:path w="590550" h="191770">
                <a:moveTo>
                  <a:pt x="0" y="191770"/>
                </a:moveTo>
                <a:lnTo>
                  <a:pt x="590536" y="191770"/>
                </a:lnTo>
                <a:lnTo>
                  <a:pt x="590536" y="0"/>
                </a:lnTo>
                <a:lnTo>
                  <a:pt x="0" y="0"/>
                </a:lnTo>
                <a:lnTo>
                  <a:pt x="0" y="19177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62855" y="6190482"/>
            <a:ext cx="205104" cy="212090"/>
          </a:xfrm>
          <a:custGeom>
            <a:avLst/>
            <a:gdLst/>
            <a:ahLst/>
            <a:cxnLst/>
            <a:rect l="l" t="t" r="r" b="b"/>
            <a:pathLst>
              <a:path w="205104" h="212089">
                <a:moveTo>
                  <a:pt x="0" y="212089"/>
                </a:moveTo>
                <a:lnTo>
                  <a:pt x="204653" y="212089"/>
                </a:lnTo>
                <a:lnTo>
                  <a:pt x="204653" y="0"/>
                </a:lnTo>
                <a:lnTo>
                  <a:pt x="0" y="0"/>
                </a:lnTo>
                <a:lnTo>
                  <a:pt x="0" y="212089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48738" y="6594902"/>
            <a:ext cx="205104" cy="212090"/>
          </a:xfrm>
          <a:custGeom>
            <a:avLst/>
            <a:gdLst/>
            <a:ahLst/>
            <a:cxnLst/>
            <a:rect l="l" t="t" r="r" b="b"/>
            <a:pathLst>
              <a:path w="205104" h="212090">
                <a:moveTo>
                  <a:pt x="204653" y="0"/>
                </a:moveTo>
                <a:lnTo>
                  <a:pt x="0" y="0"/>
                </a:lnTo>
                <a:lnTo>
                  <a:pt x="0" y="212045"/>
                </a:lnTo>
                <a:lnTo>
                  <a:pt x="204653" y="212045"/>
                </a:lnTo>
                <a:lnTo>
                  <a:pt x="204653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48738" y="6190526"/>
            <a:ext cx="205104" cy="212090"/>
          </a:xfrm>
          <a:custGeom>
            <a:avLst/>
            <a:gdLst/>
            <a:ahLst/>
            <a:cxnLst/>
            <a:rect l="l" t="t" r="r" b="b"/>
            <a:pathLst>
              <a:path w="205104" h="212089">
                <a:moveTo>
                  <a:pt x="204653" y="0"/>
                </a:moveTo>
                <a:lnTo>
                  <a:pt x="0" y="0"/>
                </a:lnTo>
                <a:lnTo>
                  <a:pt x="0" y="212045"/>
                </a:lnTo>
                <a:lnTo>
                  <a:pt x="204653" y="212045"/>
                </a:lnTo>
                <a:lnTo>
                  <a:pt x="204653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71736" y="6190517"/>
            <a:ext cx="609600" cy="616585"/>
          </a:xfrm>
          <a:custGeom>
            <a:avLst/>
            <a:gdLst/>
            <a:ahLst/>
            <a:cxnLst/>
            <a:rect l="l" t="t" r="r" b="b"/>
            <a:pathLst>
              <a:path w="609600" h="616584">
                <a:moveTo>
                  <a:pt x="204663" y="0"/>
                </a:moveTo>
                <a:lnTo>
                  <a:pt x="0" y="0"/>
                </a:lnTo>
                <a:lnTo>
                  <a:pt x="0" y="616431"/>
                </a:lnTo>
                <a:lnTo>
                  <a:pt x="204663" y="616431"/>
                </a:lnTo>
                <a:lnTo>
                  <a:pt x="204663" y="353832"/>
                </a:lnTo>
                <a:lnTo>
                  <a:pt x="425215" y="353832"/>
                </a:lnTo>
                <a:lnTo>
                  <a:pt x="393286" y="308220"/>
                </a:lnTo>
                <a:lnTo>
                  <a:pt x="427258" y="257667"/>
                </a:lnTo>
                <a:lnTo>
                  <a:pt x="204663" y="257667"/>
                </a:lnTo>
                <a:lnTo>
                  <a:pt x="204663" y="0"/>
                </a:lnTo>
                <a:close/>
              </a:path>
              <a:path w="609600" h="616584">
                <a:moveTo>
                  <a:pt x="425215" y="353832"/>
                </a:moveTo>
                <a:lnTo>
                  <a:pt x="204663" y="353832"/>
                </a:lnTo>
                <a:lnTo>
                  <a:pt x="379726" y="616431"/>
                </a:lnTo>
                <a:lnTo>
                  <a:pt x="609039" y="616431"/>
                </a:lnTo>
                <a:lnTo>
                  <a:pt x="425215" y="353832"/>
                </a:lnTo>
                <a:close/>
              </a:path>
              <a:path w="609600" h="616584">
                <a:moveTo>
                  <a:pt x="600411" y="0"/>
                </a:moveTo>
                <a:lnTo>
                  <a:pt x="363695" y="0"/>
                </a:lnTo>
                <a:lnTo>
                  <a:pt x="204663" y="257667"/>
                </a:lnTo>
                <a:lnTo>
                  <a:pt x="427258" y="257667"/>
                </a:lnTo>
                <a:lnTo>
                  <a:pt x="600411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70904" y="6173263"/>
            <a:ext cx="669925" cy="651510"/>
          </a:xfrm>
          <a:custGeom>
            <a:avLst/>
            <a:gdLst/>
            <a:ahLst/>
            <a:cxnLst/>
            <a:rect l="l" t="t" r="r" b="b"/>
            <a:pathLst>
              <a:path w="669925" h="651509">
                <a:moveTo>
                  <a:pt x="289718" y="0"/>
                </a:moveTo>
                <a:lnTo>
                  <a:pt x="241582" y="3749"/>
                </a:lnTo>
                <a:lnTo>
                  <a:pt x="196801" y="14994"/>
                </a:lnTo>
                <a:lnTo>
                  <a:pt x="155377" y="33735"/>
                </a:lnTo>
                <a:lnTo>
                  <a:pt x="117311" y="59969"/>
                </a:lnTo>
                <a:lnTo>
                  <a:pt x="82604" y="93693"/>
                </a:lnTo>
                <a:lnTo>
                  <a:pt x="52864" y="132164"/>
                </a:lnTo>
                <a:lnTo>
                  <a:pt x="29734" y="174575"/>
                </a:lnTo>
                <a:lnTo>
                  <a:pt x="13214" y="220929"/>
                </a:lnTo>
                <a:lnTo>
                  <a:pt x="3303" y="271229"/>
                </a:lnTo>
                <a:lnTo>
                  <a:pt x="0" y="325477"/>
                </a:lnTo>
                <a:lnTo>
                  <a:pt x="3310" y="379413"/>
                </a:lnTo>
                <a:lnTo>
                  <a:pt x="13214" y="429630"/>
                </a:lnTo>
                <a:lnTo>
                  <a:pt x="29734" y="476232"/>
                </a:lnTo>
                <a:lnTo>
                  <a:pt x="52864" y="519184"/>
                </a:lnTo>
                <a:lnTo>
                  <a:pt x="82604" y="558485"/>
                </a:lnTo>
                <a:lnTo>
                  <a:pt x="117311" y="591771"/>
                </a:lnTo>
                <a:lnTo>
                  <a:pt x="155377" y="617660"/>
                </a:lnTo>
                <a:lnTo>
                  <a:pt x="196801" y="636151"/>
                </a:lnTo>
                <a:lnTo>
                  <a:pt x="241582" y="647245"/>
                </a:lnTo>
                <a:lnTo>
                  <a:pt x="289718" y="650943"/>
                </a:lnTo>
                <a:lnTo>
                  <a:pt x="342727" y="646320"/>
                </a:lnTo>
                <a:lnTo>
                  <a:pt x="389577" y="632450"/>
                </a:lnTo>
                <a:lnTo>
                  <a:pt x="430266" y="609335"/>
                </a:lnTo>
                <a:lnTo>
                  <a:pt x="464792" y="576977"/>
                </a:lnTo>
                <a:lnTo>
                  <a:pt x="669435" y="576977"/>
                </a:lnTo>
                <a:lnTo>
                  <a:pt x="669435" y="459849"/>
                </a:lnTo>
                <a:lnTo>
                  <a:pt x="335340" y="459849"/>
                </a:lnTo>
                <a:lnTo>
                  <a:pt x="307289" y="457538"/>
                </a:lnTo>
                <a:lnTo>
                  <a:pt x="260434" y="439048"/>
                </a:lnTo>
                <a:lnTo>
                  <a:pt x="225992" y="402453"/>
                </a:lnTo>
                <a:lnTo>
                  <a:pt x="208121" y="353753"/>
                </a:lnTo>
                <a:lnTo>
                  <a:pt x="205889" y="325477"/>
                </a:lnTo>
                <a:lnTo>
                  <a:pt x="208121" y="297197"/>
                </a:lnTo>
                <a:lnTo>
                  <a:pt x="225992" y="248499"/>
                </a:lnTo>
                <a:lnTo>
                  <a:pt x="260434" y="211895"/>
                </a:lnTo>
                <a:lnTo>
                  <a:pt x="307289" y="193404"/>
                </a:lnTo>
                <a:lnTo>
                  <a:pt x="335340" y="191093"/>
                </a:lnTo>
                <a:lnTo>
                  <a:pt x="669435" y="191093"/>
                </a:lnTo>
                <a:lnTo>
                  <a:pt x="669435" y="73966"/>
                </a:lnTo>
                <a:lnTo>
                  <a:pt x="464792" y="73966"/>
                </a:lnTo>
                <a:lnTo>
                  <a:pt x="430266" y="41607"/>
                </a:lnTo>
                <a:lnTo>
                  <a:pt x="389577" y="18492"/>
                </a:lnTo>
                <a:lnTo>
                  <a:pt x="342727" y="4623"/>
                </a:lnTo>
                <a:lnTo>
                  <a:pt x="289718" y="0"/>
                </a:lnTo>
                <a:close/>
              </a:path>
              <a:path w="669925" h="651509">
                <a:moveTo>
                  <a:pt x="669435" y="576977"/>
                </a:moveTo>
                <a:lnTo>
                  <a:pt x="464792" y="576977"/>
                </a:lnTo>
                <a:lnTo>
                  <a:pt x="464792" y="633687"/>
                </a:lnTo>
                <a:lnTo>
                  <a:pt x="669435" y="633687"/>
                </a:lnTo>
                <a:lnTo>
                  <a:pt x="669435" y="576977"/>
                </a:lnTo>
                <a:close/>
              </a:path>
              <a:path w="669925" h="651509">
                <a:moveTo>
                  <a:pt x="669435" y="191093"/>
                </a:moveTo>
                <a:lnTo>
                  <a:pt x="335340" y="191093"/>
                </a:lnTo>
                <a:lnTo>
                  <a:pt x="363382" y="193404"/>
                </a:lnTo>
                <a:lnTo>
                  <a:pt x="388344" y="200338"/>
                </a:lnTo>
                <a:lnTo>
                  <a:pt x="429034" y="228076"/>
                </a:lnTo>
                <a:lnTo>
                  <a:pt x="455849" y="271538"/>
                </a:lnTo>
                <a:lnTo>
                  <a:pt x="464792" y="325477"/>
                </a:lnTo>
                <a:lnTo>
                  <a:pt x="462556" y="353753"/>
                </a:lnTo>
                <a:lnTo>
                  <a:pt x="444675" y="402453"/>
                </a:lnTo>
                <a:lnTo>
                  <a:pt x="410227" y="439048"/>
                </a:lnTo>
                <a:lnTo>
                  <a:pt x="363382" y="457538"/>
                </a:lnTo>
                <a:lnTo>
                  <a:pt x="335340" y="459849"/>
                </a:lnTo>
                <a:lnTo>
                  <a:pt x="669435" y="459849"/>
                </a:lnTo>
                <a:lnTo>
                  <a:pt x="669435" y="191093"/>
                </a:lnTo>
                <a:close/>
              </a:path>
              <a:path w="669925" h="651509">
                <a:moveTo>
                  <a:pt x="669435" y="17256"/>
                </a:moveTo>
                <a:lnTo>
                  <a:pt x="464792" y="17256"/>
                </a:lnTo>
                <a:lnTo>
                  <a:pt x="464792" y="73966"/>
                </a:lnTo>
                <a:lnTo>
                  <a:pt x="669435" y="73966"/>
                </a:lnTo>
                <a:lnTo>
                  <a:pt x="669435" y="17256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48818" y="6172031"/>
            <a:ext cx="257810" cy="652780"/>
          </a:xfrm>
          <a:custGeom>
            <a:avLst/>
            <a:gdLst/>
            <a:ahLst/>
            <a:cxnLst/>
            <a:rect l="l" t="t" r="r" b="b"/>
            <a:pathLst>
              <a:path w="257809" h="652779">
                <a:moveTo>
                  <a:pt x="129451" y="395747"/>
                </a:moveTo>
                <a:lnTo>
                  <a:pt x="80133" y="405151"/>
                </a:lnTo>
                <a:lnTo>
                  <a:pt x="38229" y="433348"/>
                </a:lnTo>
                <a:lnTo>
                  <a:pt x="9557" y="474811"/>
                </a:lnTo>
                <a:lnTo>
                  <a:pt x="0" y="523963"/>
                </a:lnTo>
                <a:lnTo>
                  <a:pt x="2348" y="549509"/>
                </a:lnTo>
                <a:lnTo>
                  <a:pt x="21150" y="594815"/>
                </a:lnTo>
                <a:lnTo>
                  <a:pt x="57444" y="631024"/>
                </a:lnTo>
                <a:lnTo>
                  <a:pt x="103363" y="649827"/>
                </a:lnTo>
                <a:lnTo>
                  <a:pt x="129451" y="652179"/>
                </a:lnTo>
                <a:lnTo>
                  <a:pt x="154987" y="649827"/>
                </a:lnTo>
                <a:lnTo>
                  <a:pt x="200296" y="631024"/>
                </a:lnTo>
                <a:lnTo>
                  <a:pt x="236517" y="594815"/>
                </a:lnTo>
                <a:lnTo>
                  <a:pt x="255317" y="549509"/>
                </a:lnTo>
                <a:lnTo>
                  <a:pt x="257667" y="523963"/>
                </a:lnTo>
                <a:lnTo>
                  <a:pt x="255317" y="498426"/>
                </a:lnTo>
                <a:lnTo>
                  <a:pt x="236517" y="453118"/>
                </a:lnTo>
                <a:lnTo>
                  <a:pt x="200296" y="416902"/>
                </a:lnTo>
                <a:lnTo>
                  <a:pt x="154987" y="398098"/>
                </a:lnTo>
                <a:lnTo>
                  <a:pt x="129451" y="395747"/>
                </a:lnTo>
                <a:close/>
              </a:path>
              <a:path w="257809" h="652779">
                <a:moveTo>
                  <a:pt x="129451" y="0"/>
                </a:moveTo>
                <a:lnTo>
                  <a:pt x="80133" y="9404"/>
                </a:lnTo>
                <a:lnTo>
                  <a:pt x="38229" y="37600"/>
                </a:lnTo>
                <a:lnTo>
                  <a:pt x="9557" y="79064"/>
                </a:lnTo>
                <a:lnTo>
                  <a:pt x="0" y="128215"/>
                </a:lnTo>
                <a:lnTo>
                  <a:pt x="2348" y="153762"/>
                </a:lnTo>
                <a:lnTo>
                  <a:pt x="21150" y="199068"/>
                </a:lnTo>
                <a:lnTo>
                  <a:pt x="57444" y="235285"/>
                </a:lnTo>
                <a:lnTo>
                  <a:pt x="103363" y="254083"/>
                </a:lnTo>
                <a:lnTo>
                  <a:pt x="129451" y="256431"/>
                </a:lnTo>
                <a:lnTo>
                  <a:pt x="154987" y="254083"/>
                </a:lnTo>
                <a:lnTo>
                  <a:pt x="200296" y="235285"/>
                </a:lnTo>
                <a:lnTo>
                  <a:pt x="236517" y="199068"/>
                </a:lnTo>
                <a:lnTo>
                  <a:pt x="255317" y="153762"/>
                </a:lnTo>
                <a:lnTo>
                  <a:pt x="257667" y="128215"/>
                </a:lnTo>
                <a:lnTo>
                  <a:pt x="255317" y="102679"/>
                </a:lnTo>
                <a:lnTo>
                  <a:pt x="236517" y="57371"/>
                </a:lnTo>
                <a:lnTo>
                  <a:pt x="200296" y="21154"/>
                </a:lnTo>
                <a:lnTo>
                  <a:pt x="154987" y="2351"/>
                </a:lnTo>
                <a:lnTo>
                  <a:pt x="129451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77977" y="5943945"/>
            <a:ext cx="685800" cy="863600"/>
          </a:xfrm>
          <a:custGeom>
            <a:avLst/>
            <a:gdLst/>
            <a:ahLst/>
            <a:cxnLst/>
            <a:rect l="l" t="t" r="r" b="b"/>
            <a:pathLst>
              <a:path w="685800" h="863600">
                <a:moveTo>
                  <a:pt x="685466" y="0"/>
                </a:moveTo>
                <a:lnTo>
                  <a:pt x="340261" y="0"/>
                </a:lnTo>
                <a:lnTo>
                  <a:pt x="289217" y="3402"/>
                </a:lnTo>
                <a:lnTo>
                  <a:pt x="241628" y="13610"/>
                </a:lnTo>
                <a:lnTo>
                  <a:pt x="197493" y="30623"/>
                </a:lnTo>
                <a:lnTo>
                  <a:pt x="156810" y="54441"/>
                </a:lnTo>
                <a:lnTo>
                  <a:pt x="119577" y="85065"/>
                </a:lnTo>
                <a:lnTo>
                  <a:pt x="87624" y="120035"/>
                </a:lnTo>
                <a:lnTo>
                  <a:pt x="62771" y="158850"/>
                </a:lnTo>
                <a:lnTo>
                  <a:pt x="45018" y="201510"/>
                </a:lnTo>
                <a:lnTo>
                  <a:pt x="34366" y="248013"/>
                </a:lnTo>
                <a:lnTo>
                  <a:pt x="30815" y="298357"/>
                </a:lnTo>
                <a:lnTo>
                  <a:pt x="33589" y="339280"/>
                </a:lnTo>
                <a:lnTo>
                  <a:pt x="41912" y="378193"/>
                </a:lnTo>
                <a:lnTo>
                  <a:pt x="55782" y="415099"/>
                </a:lnTo>
                <a:lnTo>
                  <a:pt x="75201" y="449996"/>
                </a:lnTo>
                <a:lnTo>
                  <a:pt x="99474" y="481902"/>
                </a:lnTo>
                <a:lnTo>
                  <a:pt x="127905" y="509797"/>
                </a:lnTo>
                <a:lnTo>
                  <a:pt x="160497" y="533681"/>
                </a:lnTo>
                <a:lnTo>
                  <a:pt x="197250" y="553553"/>
                </a:lnTo>
                <a:lnTo>
                  <a:pt x="0" y="862999"/>
                </a:lnTo>
                <a:lnTo>
                  <a:pt x="245332" y="862999"/>
                </a:lnTo>
                <a:lnTo>
                  <a:pt x="419170" y="584380"/>
                </a:lnTo>
                <a:lnTo>
                  <a:pt x="685466" y="584380"/>
                </a:lnTo>
                <a:lnTo>
                  <a:pt x="685466" y="396982"/>
                </a:lnTo>
                <a:lnTo>
                  <a:pt x="342733" y="396982"/>
                </a:lnTo>
                <a:lnTo>
                  <a:pt x="323810" y="395830"/>
                </a:lnTo>
                <a:lnTo>
                  <a:pt x="276776" y="371098"/>
                </a:lnTo>
                <a:lnTo>
                  <a:pt x="251920" y="321401"/>
                </a:lnTo>
                <a:lnTo>
                  <a:pt x="250264" y="300818"/>
                </a:lnTo>
                <a:lnTo>
                  <a:pt x="251920" y="280754"/>
                </a:lnTo>
                <a:lnTo>
                  <a:pt x="276776" y="231165"/>
                </a:lnTo>
                <a:lnTo>
                  <a:pt x="323810" y="205161"/>
                </a:lnTo>
                <a:lnTo>
                  <a:pt x="342733" y="203428"/>
                </a:lnTo>
                <a:lnTo>
                  <a:pt x="685466" y="203428"/>
                </a:lnTo>
                <a:lnTo>
                  <a:pt x="685466" y="0"/>
                </a:lnTo>
                <a:close/>
              </a:path>
              <a:path w="685800" h="863600">
                <a:moveTo>
                  <a:pt x="685466" y="584380"/>
                </a:moveTo>
                <a:lnTo>
                  <a:pt x="466017" y="584380"/>
                </a:lnTo>
                <a:lnTo>
                  <a:pt x="466017" y="862999"/>
                </a:lnTo>
                <a:lnTo>
                  <a:pt x="685466" y="862999"/>
                </a:lnTo>
                <a:lnTo>
                  <a:pt x="685466" y="584380"/>
                </a:lnTo>
                <a:close/>
              </a:path>
              <a:path w="685800" h="863600">
                <a:moveTo>
                  <a:pt x="685466" y="203428"/>
                </a:moveTo>
                <a:lnTo>
                  <a:pt x="466017" y="203428"/>
                </a:lnTo>
                <a:lnTo>
                  <a:pt x="466017" y="396982"/>
                </a:lnTo>
                <a:lnTo>
                  <a:pt x="685466" y="396982"/>
                </a:lnTo>
                <a:lnTo>
                  <a:pt x="685466" y="203428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23459" y="7465417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70395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88261" y="7435572"/>
            <a:ext cx="239395" cy="0"/>
          </a:xfrm>
          <a:custGeom>
            <a:avLst/>
            <a:gdLst/>
            <a:ahLst/>
            <a:cxnLst/>
            <a:rect l="l" t="t" r="r" b="b"/>
            <a:pathLst>
              <a:path w="239394">
                <a:moveTo>
                  <a:pt x="0" y="0"/>
                </a:moveTo>
                <a:lnTo>
                  <a:pt x="238893" y="0"/>
                </a:lnTo>
              </a:path>
            </a:pathLst>
          </a:custGeom>
          <a:ln w="59689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23459" y="7316827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70395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91957" y="7465460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57"/>
                </a:lnTo>
              </a:path>
            </a:pathLst>
          </a:custGeom>
          <a:ln w="70395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91957" y="7317161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280"/>
                </a:lnTo>
              </a:path>
            </a:pathLst>
          </a:custGeom>
          <a:ln w="70395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081394" y="7309077"/>
            <a:ext cx="274955" cy="266065"/>
          </a:xfrm>
          <a:custGeom>
            <a:avLst/>
            <a:gdLst/>
            <a:ahLst/>
            <a:cxnLst/>
            <a:rect l="l" t="t" r="r" b="b"/>
            <a:pathLst>
              <a:path w="274954" h="266065">
                <a:moveTo>
                  <a:pt x="124069" y="0"/>
                </a:moveTo>
                <a:lnTo>
                  <a:pt x="74293" y="9524"/>
                </a:lnTo>
                <a:lnTo>
                  <a:pt x="34616" y="38093"/>
                </a:lnTo>
                <a:lnTo>
                  <a:pt x="8654" y="80789"/>
                </a:lnTo>
                <a:lnTo>
                  <a:pt x="0" y="132728"/>
                </a:lnTo>
                <a:lnTo>
                  <a:pt x="2218" y="159629"/>
                </a:lnTo>
                <a:lnTo>
                  <a:pt x="19962" y="206944"/>
                </a:lnTo>
                <a:lnTo>
                  <a:pt x="54543" y="244272"/>
                </a:lnTo>
                <a:lnTo>
                  <a:pt x="100563" y="263606"/>
                </a:lnTo>
                <a:lnTo>
                  <a:pt x="127524" y="266023"/>
                </a:lnTo>
                <a:lnTo>
                  <a:pt x="150497" y="263498"/>
                </a:lnTo>
                <a:lnTo>
                  <a:pt x="170945" y="255924"/>
                </a:lnTo>
                <a:lnTo>
                  <a:pt x="188867" y="243300"/>
                </a:lnTo>
                <a:lnTo>
                  <a:pt x="204266" y="225626"/>
                </a:lnTo>
                <a:lnTo>
                  <a:pt x="274672" y="225626"/>
                </a:lnTo>
                <a:lnTo>
                  <a:pt x="274672" y="203700"/>
                </a:lnTo>
                <a:lnTo>
                  <a:pt x="141953" y="203700"/>
                </a:lnTo>
                <a:lnTo>
                  <a:pt x="127596" y="202420"/>
                </a:lnTo>
                <a:lnTo>
                  <a:pt x="92321" y="183209"/>
                </a:lnTo>
                <a:lnTo>
                  <a:pt x="73926" y="147135"/>
                </a:lnTo>
                <a:lnTo>
                  <a:pt x="72699" y="132728"/>
                </a:lnTo>
                <a:lnTo>
                  <a:pt x="73926" y="118335"/>
                </a:lnTo>
                <a:lnTo>
                  <a:pt x="92321" y="82521"/>
                </a:lnTo>
                <a:lnTo>
                  <a:pt x="127596" y="63585"/>
                </a:lnTo>
                <a:lnTo>
                  <a:pt x="141953" y="62322"/>
                </a:lnTo>
                <a:lnTo>
                  <a:pt x="274672" y="62322"/>
                </a:lnTo>
                <a:lnTo>
                  <a:pt x="274672" y="40396"/>
                </a:lnTo>
                <a:lnTo>
                  <a:pt x="204266" y="40396"/>
                </a:lnTo>
                <a:lnTo>
                  <a:pt x="189516" y="22727"/>
                </a:lnTo>
                <a:lnTo>
                  <a:pt x="171231" y="10103"/>
                </a:lnTo>
                <a:lnTo>
                  <a:pt x="149415" y="2526"/>
                </a:lnTo>
                <a:lnTo>
                  <a:pt x="124069" y="0"/>
                </a:lnTo>
                <a:close/>
              </a:path>
              <a:path w="274954" h="266065">
                <a:moveTo>
                  <a:pt x="274672" y="225626"/>
                </a:moveTo>
                <a:lnTo>
                  <a:pt x="204266" y="225626"/>
                </a:lnTo>
                <a:lnTo>
                  <a:pt x="204266" y="257939"/>
                </a:lnTo>
                <a:lnTo>
                  <a:pt x="274672" y="257939"/>
                </a:lnTo>
                <a:lnTo>
                  <a:pt x="274672" y="225626"/>
                </a:lnTo>
                <a:close/>
              </a:path>
              <a:path w="274954" h="266065">
                <a:moveTo>
                  <a:pt x="274672" y="62322"/>
                </a:moveTo>
                <a:lnTo>
                  <a:pt x="141953" y="62322"/>
                </a:lnTo>
                <a:lnTo>
                  <a:pt x="156305" y="63585"/>
                </a:lnTo>
                <a:lnTo>
                  <a:pt x="169360" y="67372"/>
                </a:lnTo>
                <a:lnTo>
                  <a:pt x="200158" y="93232"/>
                </a:lnTo>
                <a:lnTo>
                  <a:pt x="211197" y="132728"/>
                </a:lnTo>
                <a:lnTo>
                  <a:pt x="209970" y="147135"/>
                </a:lnTo>
                <a:lnTo>
                  <a:pt x="191575" y="183209"/>
                </a:lnTo>
                <a:lnTo>
                  <a:pt x="156305" y="202420"/>
                </a:lnTo>
                <a:lnTo>
                  <a:pt x="141953" y="203700"/>
                </a:lnTo>
                <a:lnTo>
                  <a:pt x="274672" y="203700"/>
                </a:lnTo>
                <a:lnTo>
                  <a:pt x="274672" y="62322"/>
                </a:lnTo>
                <a:close/>
              </a:path>
              <a:path w="274954" h="266065">
                <a:moveTo>
                  <a:pt x="274672" y="8083"/>
                </a:moveTo>
                <a:lnTo>
                  <a:pt x="204266" y="8083"/>
                </a:lnTo>
                <a:lnTo>
                  <a:pt x="204266" y="40396"/>
                </a:lnTo>
                <a:lnTo>
                  <a:pt x="274672" y="40396"/>
                </a:lnTo>
                <a:lnTo>
                  <a:pt x="274672" y="8083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57439" y="7537172"/>
            <a:ext cx="373380" cy="0"/>
          </a:xfrm>
          <a:custGeom>
            <a:avLst/>
            <a:gdLst/>
            <a:ahLst/>
            <a:cxnLst/>
            <a:rect l="l" t="t" r="r" b="b"/>
            <a:pathLst>
              <a:path w="373379">
                <a:moveTo>
                  <a:pt x="0" y="0"/>
                </a:moveTo>
                <a:lnTo>
                  <a:pt x="372763" y="0"/>
                </a:lnTo>
              </a:path>
            </a:pathLst>
          </a:custGeom>
          <a:ln w="59689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92637" y="7316827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70395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43821" y="7317161"/>
            <a:ext cx="0" cy="189865"/>
          </a:xfrm>
          <a:custGeom>
            <a:avLst/>
            <a:gdLst/>
            <a:ahLst/>
            <a:cxnLst/>
            <a:rect l="l" t="t" r="r" b="b"/>
            <a:pathLst>
              <a:path h="189865">
                <a:moveTo>
                  <a:pt x="0" y="0"/>
                </a:moveTo>
                <a:lnTo>
                  <a:pt x="0" y="189837"/>
                </a:lnTo>
              </a:path>
            </a:pathLst>
          </a:custGeom>
          <a:ln w="70406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95004" y="7317161"/>
            <a:ext cx="0" cy="189865"/>
          </a:xfrm>
          <a:custGeom>
            <a:avLst/>
            <a:gdLst/>
            <a:ahLst/>
            <a:cxnLst/>
            <a:rect l="l" t="t" r="r" b="b"/>
            <a:pathLst>
              <a:path h="189865">
                <a:moveTo>
                  <a:pt x="0" y="0"/>
                </a:moveTo>
                <a:lnTo>
                  <a:pt x="0" y="189837"/>
                </a:lnTo>
              </a:path>
            </a:pathLst>
          </a:custGeom>
          <a:ln w="70395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68290" y="7317160"/>
            <a:ext cx="250432" cy="252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63738" y="7317161"/>
            <a:ext cx="220422" cy="2498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18779" y="7317161"/>
            <a:ext cx="324485" cy="250190"/>
          </a:xfrm>
          <a:custGeom>
            <a:avLst/>
            <a:gdLst/>
            <a:ahLst/>
            <a:cxnLst/>
            <a:rect l="l" t="t" r="r" b="b"/>
            <a:pathLst>
              <a:path w="324485" h="250190">
                <a:moveTo>
                  <a:pt x="111944" y="0"/>
                </a:moveTo>
                <a:lnTo>
                  <a:pt x="23088" y="0"/>
                </a:lnTo>
                <a:lnTo>
                  <a:pt x="118875" y="113671"/>
                </a:lnTo>
                <a:lnTo>
                  <a:pt x="0" y="249856"/>
                </a:lnTo>
                <a:lnTo>
                  <a:pt x="90018" y="249856"/>
                </a:lnTo>
                <a:lnTo>
                  <a:pt x="162728" y="162717"/>
                </a:lnTo>
                <a:lnTo>
                  <a:pt x="248605" y="162717"/>
                </a:lnTo>
                <a:lnTo>
                  <a:pt x="206004" y="113671"/>
                </a:lnTo>
                <a:lnTo>
                  <a:pt x="248078" y="64626"/>
                </a:lnTo>
                <a:lnTo>
                  <a:pt x="162728" y="64626"/>
                </a:lnTo>
                <a:lnTo>
                  <a:pt x="111944" y="0"/>
                </a:lnTo>
                <a:close/>
              </a:path>
              <a:path w="324485" h="250190">
                <a:moveTo>
                  <a:pt x="248605" y="162717"/>
                </a:moveTo>
                <a:lnTo>
                  <a:pt x="162728" y="162717"/>
                </a:lnTo>
                <a:lnTo>
                  <a:pt x="234286" y="249856"/>
                </a:lnTo>
                <a:lnTo>
                  <a:pt x="324293" y="249856"/>
                </a:lnTo>
                <a:lnTo>
                  <a:pt x="248605" y="162717"/>
                </a:lnTo>
                <a:close/>
              </a:path>
              <a:path w="324485" h="250190">
                <a:moveTo>
                  <a:pt x="303519" y="0"/>
                </a:moveTo>
                <a:lnTo>
                  <a:pt x="214663" y="0"/>
                </a:lnTo>
                <a:lnTo>
                  <a:pt x="162728" y="64626"/>
                </a:lnTo>
                <a:lnTo>
                  <a:pt x="248078" y="64626"/>
                </a:lnTo>
                <a:lnTo>
                  <a:pt x="303519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45381" y="7317156"/>
            <a:ext cx="308610" cy="384175"/>
          </a:xfrm>
          <a:custGeom>
            <a:avLst/>
            <a:gdLst/>
            <a:ahLst/>
            <a:cxnLst/>
            <a:rect l="l" t="t" r="r" b="b"/>
            <a:pathLst>
              <a:path w="308610" h="384175">
                <a:moveTo>
                  <a:pt x="81934" y="0"/>
                </a:moveTo>
                <a:lnTo>
                  <a:pt x="0" y="0"/>
                </a:lnTo>
                <a:lnTo>
                  <a:pt x="118865" y="212349"/>
                </a:lnTo>
                <a:lnTo>
                  <a:pt x="27119" y="383737"/>
                </a:lnTo>
                <a:lnTo>
                  <a:pt x="106750" y="383737"/>
                </a:lnTo>
                <a:lnTo>
                  <a:pt x="233639" y="141953"/>
                </a:lnTo>
                <a:lnTo>
                  <a:pt x="159262" y="141953"/>
                </a:lnTo>
                <a:lnTo>
                  <a:pt x="81934" y="0"/>
                </a:lnTo>
                <a:close/>
              </a:path>
              <a:path w="308610" h="384175">
                <a:moveTo>
                  <a:pt x="308137" y="0"/>
                </a:moveTo>
                <a:lnTo>
                  <a:pt x="228506" y="0"/>
                </a:lnTo>
                <a:lnTo>
                  <a:pt x="159262" y="141953"/>
                </a:lnTo>
                <a:lnTo>
                  <a:pt x="233639" y="141953"/>
                </a:lnTo>
                <a:lnTo>
                  <a:pt x="308137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291418" y="7317156"/>
            <a:ext cx="299085" cy="322580"/>
          </a:xfrm>
          <a:custGeom>
            <a:avLst/>
            <a:gdLst/>
            <a:ahLst/>
            <a:cxnLst/>
            <a:rect l="l" t="t" r="r" b="b"/>
            <a:pathLst>
              <a:path w="299085" h="322579">
                <a:moveTo>
                  <a:pt x="261971" y="0"/>
                </a:moveTo>
                <a:lnTo>
                  <a:pt x="54239" y="0"/>
                </a:lnTo>
                <a:lnTo>
                  <a:pt x="54239" y="94059"/>
                </a:lnTo>
                <a:lnTo>
                  <a:pt x="53626" y="114079"/>
                </a:lnTo>
                <a:lnTo>
                  <a:pt x="44427" y="158110"/>
                </a:lnTo>
                <a:lnTo>
                  <a:pt x="13813" y="187216"/>
                </a:lnTo>
                <a:lnTo>
                  <a:pt x="0" y="189847"/>
                </a:lnTo>
                <a:lnTo>
                  <a:pt x="0" y="322566"/>
                </a:lnTo>
                <a:lnTo>
                  <a:pt x="63474" y="322566"/>
                </a:lnTo>
                <a:lnTo>
                  <a:pt x="63474" y="249866"/>
                </a:lnTo>
                <a:lnTo>
                  <a:pt x="298901" y="249866"/>
                </a:lnTo>
                <a:lnTo>
                  <a:pt x="298901" y="189847"/>
                </a:lnTo>
                <a:lnTo>
                  <a:pt x="90018" y="189847"/>
                </a:lnTo>
                <a:lnTo>
                  <a:pt x="102133" y="176326"/>
                </a:lnTo>
                <a:lnTo>
                  <a:pt x="110788" y="159413"/>
                </a:lnTo>
                <a:lnTo>
                  <a:pt x="115982" y="139109"/>
                </a:lnTo>
                <a:lnTo>
                  <a:pt x="117713" y="115410"/>
                </a:lnTo>
                <a:lnTo>
                  <a:pt x="117713" y="60019"/>
                </a:lnTo>
                <a:lnTo>
                  <a:pt x="261971" y="60019"/>
                </a:lnTo>
                <a:lnTo>
                  <a:pt x="261971" y="0"/>
                </a:lnTo>
                <a:close/>
              </a:path>
              <a:path w="299085" h="322579">
                <a:moveTo>
                  <a:pt x="298901" y="249866"/>
                </a:moveTo>
                <a:lnTo>
                  <a:pt x="235427" y="249866"/>
                </a:lnTo>
                <a:lnTo>
                  <a:pt x="235427" y="322566"/>
                </a:lnTo>
                <a:lnTo>
                  <a:pt x="298901" y="322566"/>
                </a:lnTo>
                <a:lnTo>
                  <a:pt x="298901" y="249866"/>
                </a:lnTo>
                <a:close/>
              </a:path>
              <a:path w="299085" h="322579">
                <a:moveTo>
                  <a:pt x="261971" y="60019"/>
                </a:moveTo>
                <a:lnTo>
                  <a:pt x="191575" y="60019"/>
                </a:lnTo>
                <a:lnTo>
                  <a:pt x="191575" y="189847"/>
                </a:lnTo>
                <a:lnTo>
                  <a:pt x="261971" y="189847"/>
                </a:lnTo>
                <a:lnTo>
                  <a:pt x="261971" y="60019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15712" y="7309079"/>
            <a:ext cx="286385" cy="266065"/>
          </a:xfrm>
          <a:custGeom>
            <a:avLst/>
            <a:gdLst/>
            <a:ahLst/>
            <a:cxnLst/>
            <a:rect l="l" t="t" r="r" b="b"/>
            <a:pathLst>
              <a:path w="286385" h="266065">
                <a:moveTo>
                  <a:pt x="143105" y="0"/>
                </a:moveTo>
                <a:lnTo>
                  <a:pt x="86410" y="8806"/>
                </a:lnTo>
                <a:lnTo>
                  <a:pt x="42124" y="35203"/>
                </a:lnTo>
                <a:lnTo>
                  <a:pt x="10531" y="78771"/>
                </a:lnTo>
                <a:lnTo>
                  <a:pt x="0" y="133294"/>
                </a:lnTo>
                <a:lnTo>
                  <a:pt x="2632" y="161681"/>
                </a:lnTo>
                <a:lnTo>
                  <a:pt x="23694" y="210442"/>
                </a:lnTo>
                <a:lnTo>
                  <a:pt x="62717" y="246220"/>
                </a:lnTo>
                <a:lnTo>
                  <a:pt x="113206" y="263822"/>
                </a:lnTo>
                <a:lnTo>
                  <a:pt x="143105" y="266023"/>
                </a:lnTo>
                <a:lnTo>
                  <a:pt x="173001" y="263822"/>
                </a:lnTo>
                <a:lnTo>
                  <a:pt x="223496" y="246220"/>
                </a:lnTo>
                <a:lnTo>
                  <a:pt x="262516" y="210442"/>
                </a:lnTo>
                <a:lnTo>
                  <a:pt x="266367" y="203700"/>
                </a:lnTo>
                <a:lnTo>
                  <a:pt x="143105" y="203700"/>
                </a:lnTo>
                <a:lnTo>
                  <a:pt x="128717" y="202401"/>
                </a:lnTo>
                <a:lnTo>
                  <a:pt x="92908" y="182926"/>
                </a:lnTo>
                <a:lnTo>
                  <a:pt x="73970" y="147220"/>
                </a:lnTo>
                <a:lnTo>
                  <a:pt x="72709" y="133294"/>
                </a:lnTo>
                <a:lnTo>
                  <a:pt x="73970" y="119125"/>
                </a:lnTo>
                <a:lnTo>
                  <a:pt x="92908" y="83096"/>
                </a:lnTo>
                <a:lnTo>
                  <a:pt x="128717" y="63620"/>
                </a:lnTo>
                <a:lnTo>
                  <a:pt x="143105" y="62322"/>
                </a:lnTo>
                <a:lnTo>
                  <a:pt x="266328" y="62322"/>
                </a:lnTo>
                <a:lnTo>
                  <a:pt x="262516" y="55617"/>
                </a:lnTo>
                <a:lnTo>
                  <a:pt x="244086" y="35203"/>
                </a:lnTo>
                <a:lnTo>
                  <a:pt x="223496" y="19807"/>
                </a:lnTo>
                <a:lnTo>
                  <a:pt x="199800" y="8806"/>
                </a:lnTo>
                <a:lnTo>
                  <a:pt x="173001" y="2202"/>
                </a:lnTo>
                <a:lnTo>
                  <a:pt x="143105" y="0"/>
                </a:lnTo>
                <a:close/>
              </a:path>
              <a:path w="286385" h="266065">
                <a:moveTo>
                  <a:pt x="266328" y="62322"/>
                </a:moveTo>
                <a:lnTo>
                  <a:pt x="143105" y="62322"/>
                </a:lnTo>
                <a:lnTo>
                  <a:pt x="157492" y="63620"/>
                </a:lnTo>
                <a:lnTo>
                  <a:pt x="170655" y="67514"/>
                </a:lnTo>
                <a:lnTo>
                  <a:pt x="202144" y="94026"/>
                </a:lnTo>
                <a:lnTo>
                  <a:pt x="213501" y="133294"/>
                </a:lnTo>
                <a:lnTo>
                  <a:pt x="212239" y="147220"/>
                </a:lnTo>
                <a:lnTo>
                  <a:pt x="193313" y="182926"/>
                </a:lnTo>
                <a:lnTo>
                  <a:pt x="157492" y="202401"/>
                </a:lnTo>
                <a:lnTo>
                  <a:pt x="143105" y="203700"/>
                </a:lnTo>
                <a:lnTo>
                  <a:pt x="266367" y="203700"/>
                </a:lnTo>
                <a:lnTo>
                  <a:pt x="275680" y="187397"/>
                </a:lnTo>
                <a:lnTo>
                  <a:pt x="283578" y="161681"/>
                </a:lnTo>
                <a:lnTo>
                  <a:pt x="286211" y="133294"/>
                </a:lnTo>
                <a:lnTo>
                  <a:pt x="283578" y="104663"/>
                </a:lnTo>
                <a:lnTo>
                  <a:pt x="275680" y="78771"/>
                </a:lnTo>
                <a:lnTo>
                  <a:pt x="266328" y="62322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077910" y="7309077"/>
            <a:ext cx="201295" cy="266065"/>
          </a:xfrm>
          <a:custGeom>
            <a:avLst/>
            <a:gdLst/>
            <a:ahLst/>
            <a:cxnLst/>
            <a:rect l="l" t="t" r="r" b="b"/>
            <a:pathLst>
              <a:path w="201295" h="266065">
                <a:moveTo>
                  <a:pt x="133294" y="0"/>
                </a:moveTo>
                <a:lnTo>
                  <a:pt x="83962" y="8079"/>
                </a:lnTo>
                <a:lnTo>
                  <a:pt x="43276" y="32313"/>
                </a:lnTo>
                <a:lnTo>
                  <a:pt x="10820" y="76747"/>
                </a:lnTo>
                <a:lnTo>
                  <a:pt x="0" y="133880"/>
                </a:lnTo>
                <a:lnTo>
                  <a:pt x="2489" y="161724"/>
                </a:lnTo>
                <a:lnTo>
                  <a:pt x="22400" y="209617"/>
                </a:lnTo>
                <a:lnTo>
                  <a:pt x="60125" y="245570"/>
                </a:lnTo>
                <a:lnTo>
                  <a:pt x="108305" y="263750"/>
                </a:lnTo>
                <a:lnTo>
                  <a:pt x="136184" y="266023"/>
                </a:lnTo>
                <a:lnTo>
                  <a:pt x="152769" y="265048"/>
                </a:lnTo>
                <a:lnTo>
                  <a:pt x="169070" y="262124"/>
                </a:lnTo>
                <a:lnTo>
                  <a:pt x="185085" y="257254"/>
                </a:lnTo>
                <a:lnTo>
                  <a:pt x="200810" y="250442"/>
                </a:lnTo>
                <a:lnTo>
                  <a:pt x="200810" y="203700"/>
                </a:lnTo>
                <a:lnTo>
                  <a:pt x="145419" y="203700"/>
                </a:lnTo>
                <a:lnTo>
                  <a:pt x="130251" y="202438"/>
                </a:lnTo>
                <a:lnTo>
                  <a:pt x="93190" y="183502"/>
                </a:lnTo>
                <a:lnTo>
                  <a:pt x="73989" y="147369"/>
                </a:lnTo>
                <a:lnTo>
                  <a:pt x="72709" y="132728"/>
                </a:lnTo>
                <a:lnTo>
                  <a:pt x="73862" y="118571"/>
                </a:lnTo>
                <a:lnTo>
                  <a:pt x="91169" y="82803"/>
                </a:lnTo>
                <a:lnTo>
                  <a:pt x="127308" y="63604"/>
                </a:lnTo>
                <a:lnTo>
                  <a:pt x="143105" y="62322"/>
                </a:lnTo>
                <a:lnTo>
                  <a:pt x="200810" y="62322"/>
                </a:lnTo>
                <a:lnTo>
                  <a:pt x="200810" y="15004"/>
                </a:lnTo>
                <a:lnTo>
                  <a:pt x="184905" y="8441"/>
                </a:lnTo>
                <a:lnTo>
                  <a:pt x="168352" y="3752"/>
                </a:lnTo>
                <a:lnTo>
                  <a:pt x="151148" y="938"/>
                </a:lnTo>
                <a:lnTo>
                  <a:pt x="133294" y="0"/>
                </a:lnTo>
                <a:close/>
              </a:path>
              <a:path w="201295" h="266065">
                <a:moveTo>
                  <a:pt x="200810" y="181774"/>
                </a:moveTo>
                <a:lnTo>
                  <a:pt x="188261" y="191367"/>
                </a:lnTo>
                <a:lnTo>
                  <a:pt x="174846" y="198219"/>
                </a:lnTo>
                <a:lnTo>
                  <a:pt x="160566" y="202330"/>
                </a:lnTo>
                <a:lnTo>
                  <a:pt x="145419" y="203700"/>
                </a:lnTo>
                <a:lnTo>
                  <a:pt x="200810" y="203700"/>
                </a:lnTo>
                <a:lnTo>
                  <a:pt x="200810" y="181774"/>
                </a:lnTo>
                <a:close/>
              </a:path>
              <a:path w="201295" h="266065">
                <a:moveTo>
                  <a:pt x="200810" y="62322"/>
                </a:moveTo>
                <a:lnTo>
                  <a:pt x="143105" y="62322"/>
                </a:lnTo>
                <a:lnTo>
                  <a:pt x="159479" y="63693"/>
                </a:lnTo>
                <a:lnTo>
                  <a:pt x="174553" y="67804"/>
                </a:lnTo>
                <a:lnTo>
                  <a:pt x="188329" y="74656"/>
                </a:lnTo>
                <a:lnTo>
                  <a:pt x="200810" y="84248"/>
                </a:lnTo>
                <a:lnTo>
                  <a:pt x="200810" y="62322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19112" y="7309077"/>
            <a:ext cx="259715" cy="266065"/>
          </a:xfrm>
          <a:custGeom>
            <a:avLst/>
            <a:gdLst/>
            <a:ahLst/>
            <a:cxnLst/>
            <a:rect l="l" t="t" r="r" b="b"/>
            <a:pathLst>
              <a:path w="259715" h="266065">
                <a:moveTo>
                  <a:pt x="132142" y="0"/>
                </a:moveTo>
                <a:lnTo>
                  <a:pt x="79485" y="8806"/>
                </a:lnTo>
                <a:lnTo>
                  <a:pt x="38082" y="35203"/>
                </a:lnTo>
                <a:lnTo>
                  <a:pt x="9518" y="78772"/>
                </a:lnTo>
                <a:lnTo>
                  <a:pt x="0" y="133294"/>
                </a:lnTo>
                <a:lnTo>
                  <a:pt x="2450" y="162113"/>
                </a:lnTo>
                <a:lnTo>
                  <a:pt x="22069" y="210877"/>
                </a:lnTo>
                <a:lnTo>
                  <a:pt x="59073" y="246220"/>
                </a:lnTo>
                <a:lnTo>
                  <a:pt x="106969" y="263822"/>
                </a:lnTo>
                <a:lnTo>
                  <a:pt x="135032" y="266023"/>
                </a:lnTo>
                <a:lnTo>
                  <a:pt x="149884" y="265462"/>
                </a:lnTo>
                <a:lnTo>
                  <a:pt x="189261" y="257070"/>
                </a:lnTo>
                <a:lnTo>
                  <a:pt x="226778" y="233416"/>
                </a:lnTo>
                <a:lnTo>
                  <a:pt x="245832" y="210621"/>
                </a:lnTo>
                <a:lnTo>
                  <a:pt x="135032" y="210621"/>
                </a:lnTo>
                <a:lnTo>
                  <a:pt x="119560" y="209143"/>
                </a:lnTo>
                <a:lnTo>
                  <a:pt x="84824" y="186968"/>
                </a:lnTo>
                <a:lnTo>
                  <a:pt x="72699" y="144843"/>
                </a:lnTo>
                <a:lnTo>
                  <a:pt x="259667" y="144843"/>
                </a:lnTo>
                <a:lnTo>
                  <a:pt x="259667" y="139063"/>
                </a:lnTo>
                <a:lnTo>
                  <a:pt x="257791" y="109568"/>
                </a:lnTo>
                <a:lnTo>
                  <a:pt x="255697" y="99829"/>
                </a:lnTo>
                <a:lnTo>
                  <a:pt x="75013" y="99829"/>
                </a:lnTo>
                <a:lnTo>
                  <a:pt x="77842" y="88652"/>
                </a:lnTo>
                <a:lnTo>
                  <a:pt x="104818" y="57097"/>
                </a:lnTo>
                <a:lnTo>
                  <a:pt x="133870" y="49631"/>
                </a:lnTo>
                <a:lnTo>
                  <a:pt x="235479" y="49631"/>
                </a:lnTo>
                <a:lnTo>
                  <a:pt x="229668" y="40972"/>
                </a:lnTo>
                <a:lnTo>
                  <a:pt x="210798" y="23050"/>
                </a:lnTo>
                <a:lnTo>
                  <a:pt x="188256" y="10245"/>
                </a:lnTo>
                <a:lnTo>
                  <a:pt x="162037" y="2561"/>
                </a:lnTo>
                <a:lnTo>
                  <a:pt x="132142" y="0"/>
                </a:lnTo>
                <a:close/>
              </a:path>
              <a:path w="259715" h="266065">
                <a:moveTo>
                  <a:pt x="193303" y="177732"/>
                </a:moveTo>
                <a:lnTo>
                  <a:pt x="182521" y="192121"/>
                </a:lnTo>
                <a:lnTo>
                  <a:pt x="169213" y="202399"/>
                </a:lnTo>
                <a:lnTo>
                  <a:pt x="153382" y="208566"/>
                </a:lnTo>
                <a:lnTo>
                  <a:pt x="135032" y="210621"/>
                </a:lnTo>
                <a:lnTo>
                  <a:pt x="245832" y="210621"/>
                </a:lnTo>
                <a:lnTo>
                  <a:pt x="247282" y="208566"/>
                </a:lnTo>
                <a:lnTo>
                  <a:pt x="251678" y="201878"/>
                </a:lnTo>
                <a:lnTo>
                  <a:pt x="255238" y="195041"/>
                </a:lnTo>
                <a:lnTo>
                  <a:pt x="257929" y="188119"/>
                </a:lnTo>
                <a:lnTo>
                  <a:pt x="193303" y="177732"/>
                </a:lnTo>
                <a:close/>
              </a:path>
              <a:path w="259715" h="266065">
                <a:moveTo>
                  <a:pt x="235479" y="49631"/>
                </a:moveTo>
                <a:lnTo>
                  <a:pt x="133870" y="49631"/>
                </a:lnTo>
                <a:lnTo>
                  <a:pt x="144273" y="50442"/>
                </a:lnTo>
                <a:lnTo>
                  <a:pt x="154137" y="52876"/>
                </a:lnTo>
                <a:lnTo>
                  <a:pt x="186017" y="78407"/>
                </a:lnTo>
                <a:lnTo>
                  <a:pt x="193303" y="99829"/>
                </a:lnTo>
                <a:lnTo>
                  <a:pt x="255697" y="99829"/>
                </a:lnTo>
                <a:lnTo>
                  <a:pt x="252163" y="83390"/>
                </a:lnTo>
                <a:lnTo>
                  <a:pt x="242788" y="60525"/>
                </a:lnTo>
                <a:lnTo>
                  <a:pt x="235479" y="49631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24937" y="7151552"/>
            <a:ext cx="286385" cy="423545"/>
          </a:xfrm>
          <a:custGeom>
            <a:avLst/>
            <a:gdLst/>
            <a:ahLst/>
            <a:cxnLst/>
            <a:rect l="l" t="t" r="r" b="b"/>
            <a:pathLst>
              <a:path w="286384" h="423545">
                <a:moveTo>
                  <a:pt x="272358" y="0"/>
                </a:moveTo>
                <a:lnTo>
                  <a:pt x="207731" y="0"/>
                </a:lnTo>
                <a:lnTo>
                  <a:pt x="204936" y="6292"/>
                </a:lnTo>
                <a:lnTo>
                  <a:pt x="201167" y="11898"/>
                </a:lnTo>
                <a:lnTo>
                  <a:pt x="163498" y="31611"/>
                </a:lnTo>
                <a:lnTo>
                  <a:pt x="139347" y="36912"/>
                </a:lnTo>
                <a:lnTo>
                  <a:pt x="129248" y="39167"/>
                </a:lnTo>
                <a:lnTo>
                  <a:pt x="86336" y="55251"/>
                </a:lnTo>
                <a:lnTo>
                  <a:pt x="46053" y="85849"/>
                </a:lnTo>
                <a:lnTo>
                  <a:pt x="21419" y="126008"/>
                </a:lnTo>
                <a:lnTo>
                  <a:pt x="9519" y="164165"/>
                </a:lnTo>
                <a:lnTo>
                  <a:pt x="2379" y="210257"/>
                </a:lnTo>
                <a:lnTo>
                  <a:pt x="0" y="264285"/>
                </a:lnTo>
                <a:lnTo>
                  <a:pt x="2813" y="304425"/>
                </a:lnTo>
                <a:lnTo>
                  <a:pt x="25316" y="367611"/>
                </a:lnTo>
                <a:lnTo>
                  <a:pt x="64876" y="405042"/>
                </a:lnTo>
                <a:lnTo>
                  <a:pt x="114788" y="421491"/>
                </a:lnTo>
                <a:lnTo>
                  <a:pt x="144833" y="423547"/>
                </a:lnTo>
                <a:lnTo>
                  <a:pt x="173758" y="421346"/>
                </a:lnTo>
                <a:lnTo>
                  <a:pt x="223383" y="403744"/>
                </a:lnTo>
                <a:lnTo>
                  <a:pt x="262516" y="367682"/>
                </a:lnTo>
                <a:lnTo>
                  <a:pt x="266159" y="361224"/>
                </a:lnTo>
                <a:lnTo>
                  <a:pt x="143105" y="361224"/>
                </a:lnTo>
                <a:lnTo>
                  <a:pt x="128478" y="359962"/>
                </a:lnTo>
                <a:lnTo>
                  <a:pt x="92614" y="341026"/>
                </a:lnTo>
                <a:lnTo>
                  <a:pt x="73952" y="305212"/>
                </a:lnTo>
                <a:lnTo>
                  <a:pt x="72709" y="290818"/>
                </a:lnTo>
                <a:lnTo>
                  <a:pt x="73935" y="276182"/>
                </a:lnTo>
                <a:lnTo>
                  <a:pt x="92321" y="240045"/>
                </a:lnTo>
                <a:lnTo>
                  <a:pt x="128245" y="221109"/>
                </a:lnTo>
                <a:lnTo>
                  <a:pt x="143105" y="219846"/>
                </a:lnTo>
                <a:lnTo>
                  <a:pt x="268281" y="219846"/>
                </a:lnTo>
                <a:lnTo>
                  <a:pt x="264459" y="212638"/>
                </a:lnTo>
                <a:lnTo>
                  <a:pt x="247542" y="192727"/>
                </a:lnTo>
                <a:lnTo>
                  <a:pt x="246101" y="191575"/>
                </a:lnTo>
                <a:lnTo>
                  <a:pt x="65202" y="191575"/>
                </a:lnTo>
                <a:lnTo>
                  <a:pt x="67619" y="175707"/>
                </a:lnTo>
                <a:lnTo>
                  <a:pt x="86552" y="135022"/>
                </a:lnTo>
                <a:lnTo>
                  <a:pt x="122519" y="108195"/>
                </a:lnTo>
                <a:lnTo>
                  <a:pt x="167321" y="96563"/>
                </a:lnTo>
                <a:lnTo>
                  <a:pt x="175922" y="94273"/>
                </a:lnTo>
                <a:lnTo>
                  <a:pt x="221942" y="76387"/>
                </a:lnTo>
                <a:lnTo>
                  <a:pt x="262908" y="31377"/>
                </a:lnTo>
                <a:lnTo>
                  <a:pt x="272358" y="0"/>
                </a:lnTo>
                <a:close/>
              </a:path>
              <a:path w="286384" h="423545">
                <a:moveTo>
                  <a:pt x="268281" y="219846"/>
                </a:moveTo>
                <a:lnTo>
                  <a:pt x="143105" y="219846"/>
                </a:lnTo>
                <a:lnTo>
                  <a:pt x="157963" y="221109"/>
                </a:lnTo>
                <a:lnTo>
                  <a:pt x="171378" y="224896"/>
                </a:lnTo>
                <a:lnTo>
                  <a:pt x="202462" y="250793"/>
                </a:lnTo>
                <a:lnTo>
                  <a:pt x="213501" y="290818"/>
                </a:lnTo>
                <a:lnTo>
                  <a:pt x="212256" y="305212"/>
                </a:lnTo>
                <a:lnTo>
                  <a:pt x="193596" y="341026"/>
                </a:lnTo>
                <a:lnTo>
                  <a:pt x="157728" y="359962"/>
                </a:lnTo>
                <a:lnTo>
                  <a:pt x="143105" y="361224"/>
                </a:lnTo>
                <a:lnTo>
                  <a:pt x="266159" y="361224"/>
                </a:lnTo>
                <a:lnTo>
                  <a:pt x="275680" y="344349"/>
                </a:lnTo>
                <a:lnTo>
                  <a:pt x="283578" y="318344"/>
                </a:lnTo>
                <a:lnTo>
                  <a:pt x="286211" y="289666"/>
                </a:lnTo>
                <a:lnTo>
                  <a:pt x="283794" y="261108"/>
                </a:lnTo>
                <a:lnTo>
                  <a:pt x="276543" y="235432"/>
                </a:lnTo>
                <a:lnTo>
                  <a:pt x="268281" y="219846"/>
                </a:lnTo>
                <a:close/>
              </a:path>
              <a:path w="286384" h="423545">
                <a:moveTo>
                  <a:pt x="154068" y="157523"/>
                </a:moveTo>
                <a:lnTo>
                  <a:pt x="116087" y="162232"/>
                </a:lnTo>
                <a:lnTo>
                  <a:pt x="73675" y="183480"/>
                </a:lnTo>
                <a:lnTo>
                  <a:pt x="66354" y="191575"/>
                </a:lnTo>
                <a:lnTo>
                  <a:pt x="246101" y="191575"/>
                </a:lnTo>
                <a:lnTo>
                  <a:pt x="228282" y="177331"/>
                </a:lnTo>
                <a:lnTo>
                  <a:pt x="206282" y="166330"/>
                </a:lnTo>
                <a:lnTo>
                  <a:pt x="181544" y="159726"/>
                </a:lnTo>
                <a:lnTo>
                  <a:pt x="154068" y="157523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52688" y="7309077"/>
            <a:ext cx="259715" cy="266065"/>
          </a:xfrm>
          <a:custGeom>
            <a:avLst/>
            <a:gdLst/>
            <a:ahLst/>
            <a:cxnLst/>
            <a:rect l="l" t="t" r="r" b="b"/>
            <a:pathLst>
              <a:path w="259715" h="266065">
                <a:moveTo>
                  <a:pt x="132142" y="0"/>
                </a:moveTo>
                <a:lnTo>
                  <a:pt x="79485" y="8806"/>
                </a:lnTo>
                <a:lnTo>
                  <a:pt x="38082" y="35203"/>
                </a:lnTo>
                <a:lnTo>
                  <a:pt x="9518" y="78772"/>
                </a:lnTo>
                <a:lnTo>
                  <a:pt x="0" y="133294"/>
                </a:lnTo>
                <a:lnTo>
                  <a:pt x="2450" y="162113"/>
                </a:lnTo>
                <a:lnTo>
                  <a:pt x="22069" y="210877"/>
                </a:lnTo>
                <a:lnTo>
                  <a:pt x="59073" y="246220"/>
                </a:lnTo>
                <a:lnTo>
                  <a:pt x="106969" y="263822"/>
                </a:lnTo>
                <a:lnTo>
                  <a:pt x="135032" y="266023"/>
                </a:lnTo>
                <a:lnTo>
                  <a:pt x="149884" y="265462"/>
                </a:lnTo>
                <a:lnTo>
                  <a:pt x="189261" y="257070"/>
                </a:lnTo>
                <a:lnTo>
                  <a:pt x="226778" y="233416"/>
                </a:lnTo>
                <a:lnTo>
                  <a:pt x="245832" y="210621"/>
                </a:lnTo>
                <a:lnTo>
                  <a:pt x="135032" y="210621"/>
                </a:lnTo>
                <a:lnTo>
                  <a:pt x="119555" y="209143"/>
                </a:lnTo>
                <a:lnTo>
                  <a:pt x="84824" y="186968"/>
                </a:lnTo>
                <a:lnTo>
                  <a:pt x="72699" y="144843"/>
                </a:lnTo>
                <a:lnTo>
                  <a:pt x="259667" y="144843"/>
                </a:lnTo>
                <a:lnTo>
                  <a:pt x="259667" y="139063"/>
                </a:lnTo>
                <a:lnTo>
                  <a:pt x="257790" y="109568"/>
                </a:lnTo>
                <a:lnTo>
                  <a:pt x="255696" y="99829"/>
                </a:lnTo>
                <a:lnTo>
                  <a:pt x="75013" y="99829"/>
                </a:lnTo>
                <a:lnTo>
                  <a:pt x="77842" y="88652"/>
                </a:lnTo>
                <a:lnTo>
                  <a:pt x="104818" y="57097"/>
                </a:lnTo>
                <a:lnTo>
                  <a:pt x="133870" y="49631"/>
                </a:lnTo>
                <a:lnTo>
                  <a:pt x="235471" y="49631"/>
                </a:lnTo>
                <a:lnTo>
                  <a:pt x="229657" y="40972"/>
                </a:lnTo>
                <a:lnTo>
                  <a:pt x="210794" y="23050"/>
                </a:lnTo>
                <a:lnTo>
                  <a:pt x="188254" y="10245"/>
                </a:lnTo>
                <a:lnTo>
                  <a:pt x="162037" y="2561"/>
                </a:lnTo>
                <a:lnTo>
                  <a:pt x="132142" y="0"/>
                </a:lnTo>
                <a:close/>
              </a:path>
              <a:path w="259715" h="266065">
                <a:moveTo>
                  <a:pt x="193303" y="177732"/>
                </a:moveTo>
                <a:lnTo>
                  <a:pt x="182521" y="192121"/>
                </a:lnTo>
                <a:lnTo>
                  <a:pt x="169213" y="202399"/>
                </a:lnTo>
                <a:lnTo>
                  <a:pt x="153382" y="208566"/>
                </a:lnTo>
                <a:lnTo>
                  <a:pt x="135032" y="210621"/>
                </a:lnTo>
                <a:lnTo>
                  <a:pt x="245832" y="210621"/>
                </a:lnTo>
                <a:lnTo>
                  <a:pt x="247282" y="208566"/>
                </a:lnTo>
                <a:lnTo>
                  <a:pt x="251678" y="201878"/>
                </a:lnTo>
                <a:lnTo>
                  <a:pt x="255238" y="195041"/>
                </a:lnTo>
                <a:lnTo>
                  <a:pt x="257929" y="188119"/>
                </a:lnTo>
                <a:lnTo>
                  <a:pt x="193303" y="177732"/>
                </a:lnTo>
                <a:close/>
              </a:path>
              <a:path w="259715" h="266065">
                <a:moveTo>
                  <a:pt x="235471" y="49631"/>
                </a:moveTo>
                <a:lnTo>
                  <a:pt x="133870" y="49631"/>
                </a:lnTo>
                <a:lnTo>
                  <a:pt x="144273" y="50442"/>
                </a:lnTo>
                <a:lnTo>
                  <a:pt x="154137" y="52876"/>
                </a:lnTo>
                <a:lnTo>
                  <a:pt x="186017" y="78407"/>
                </a:lnTo>
                <a:lnTo>
                  <a:pt x="193303" y="99829"/>
                </a:lnTo>
                <a:lnTo>
                  <a:pt x="255696" y="99829"/>
                </a:lnTo>
                <a:lnTo>
                  <a:pt x="252162" y="83390"/>
                </a:lnTo>
                <a:lnTo>
                  <a:pt x="242784" y="60525"/>
                </a:lnTo>
                <a:lnTo>
                  <a:pt x="235471" y="49631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331184" y="3396295"/>
            <a:ext cx="1338580" cy="2353310"/>
          </a:xfrm>
          <a:custGeom>
            <a:avLst/>
            <a:gdLst/>
            <a:ahLst/>
            <a:cxnLst/>
            <a:rect l="l" t="t" r="r" b="b"/>
            <a:pathLst>
              <a:path w="1338579" h="2353310">
                <a:moveTo>
                  <a:pt x="670663" y="0"/>
                </a:moveTo>
                <a:lnTo>
                  <a:pt x="600560" y="4732"/>
                </a:lnTo>
                <a:lnTo>
                  <a:pt x="513140" y="20315"/>
                </a:lnTo>
                <a:lnTo>
                  <a:pt x="465427" y="33797"/>
                </a:lnTo>
                <a:lnTo>
                  <a:pt x="419761" y="49936"/>
                </a:lnTo>
                <a:lnTo>
                  <a:pt x="376155" y="68738"/>
                </a:lnTo>
                <a:lnTo>
                  <a:pt x="334623" y="90208"/>
                </a:lnTo>
                <a:lnTo>
                  <a:pt x="295177" y="114352"/>
                </a:lnTo>
                <a:lnTo>
                  <a:pt x="257831" y="141173"/>
                </a:lnTo>
                <a:lnTo>
                  <a:pt x="222599" y="170678"/>
                </a:lnTo>
                <a:lnTo>
                  <a:pt x="189494" y="202872"/>
                </a:lnTo>
                <a:lnTo>
                  <a:pt x="158528" y="237760"/>
                </a:lnTo>
                <a:lnTo>
                  <a:pt x="129717" y="275347"/>
                </a:lnTo>
                <a:lnTo>
                  <a:pt x="103072" y="315638"/>
                </a:lnTo>
                <a:lnTo>
                  <a:pt x="78607" y="358639"/>
                </a:lnTo>
                <a:lnTo>
                  <a:pt x="56336" y="404354"/>
                </a:lnTo>
                <a:lnTo>
                  <a:pt x="37782" y="449566"/>
                </a:lnTo>
                <a:lnTo>
                  <a:pt x="22660" y="495353"/>
                </a:lnTo>
                <a:lnTo>
                  <a:pt x="11180" y="541684"/>
                </a:lnTo>
                <a:lnTo>
                  <a:pt x="3556" y="588530"/>
                </a:lnTo>
                <a:lnTo>
                  <a:pt x="0" y="635863"/>
                </a:lnTo>
                <a:lnTo>
                  <a:pt x="722" y="683653"/>
                </a:lnTo>
                <a:lnTo>
                  <a:pt x="5937" y="731871"/>
                </a:lnTo>
                <a:lnTo>
                  <a:pt x="15856" y="780489"/>
                </a:lnTo>
                <a:lnTo>
                  <a:pt x="29111" y="827792"/>
                </a:lnTo>
                <a:lnTo>
                  <a:pt x="44549" y="874181"/>
                </a:lnTo>
                <a:lnTo>
                  <a:pt x="61935" y="919748"/>
                </a:lnTo>
                <a:lnTo>
                  <a:pt x="81036" y="964587"/>
                </a:lnTo>
                <a:lnTo>
                  <a:pt x="101616" y="1008789"/>
                </a:lnTo>
                <a:lnTo>
                  <a:pt x="123441" y="1052446"/>
                </a:lnTo>
                <a:lnTo>
                  <a:pt x="146279" y="1095652"/>
                </a:lnTo>
                <a:lnTo>
                  <a:pt x="169893" y="1138499"/>
                </a:lnTo>
                <a:lnTo>
                  <a:pt x="194825" y="1182319"/>
                </a:lnTo>
                <a:lnTo>
                  <a:pt x="220298" y="1225773"/>
                </a:lnTo>
                <a:lnTo>
                  <a:pt x="246292" y="1268876"/>
                </a:lnTo>
                <a:lnTo>
                  <a:pt x="272787" y="1311641"/>
                </a:lnTo>
                <a:lnTo>
                  <a:pt x="299763" y="1354081"/>
                </a:lnTo>
                <a:lnTo>
                  <a:pt x="327199" y="1396209"/>
                </a:lnTo>
                <a:lnTo>
                  <a:pt x="355076" y="1438039"/>
                </a:lnTo>
                <a:lnTo>
                  <a:pt x="383372" y="1479585"/>
                </a:lnTo>
                <a:lnTo>
                  <a:pt x="412068" y="1520860"/>
                </a:lnTo>
                <a:lnTo>
                  <a:pt x="441143" y="1561876"/>
                </a:lnTo>
                <a:lnTo>
                  <a:pt x="470578" y="1602648"/>
                </a:lnTo>
                <a:lnTo>
                  <a:pt x="500351" y="1643190"/>
                </a:lnTo>
                <a:lnTo>
                  <a:pt x="530443" y="1683513"/>
                </a:lnTo>
                <a:lnTo>
                  <a:pt x="560834" y="1723633"/>
                </a:lnTo>
                <a:lnTo>
                  <a:pt x="269314" y="2110448"/>
                </a:lnTo>
                <a:lnTo>
                  <a:pt x="508553" y="2353184"/>
                </a:lnTo>
                <a:lnTo>
                  <a:pt x="636161" y="2225136"/>
                </a:lnTo>
                <a:lnTo>
                  <a:pt x="504176" y="2093580"/>
                </a:lnTo>
                <a:lnTo>
                  <a:pt x="670338" y="1869325"/>
                </a:lnTo>
                <a:lnTo>
                  <a:pt x="873994" y="1869325"/>
                </a:lnTo>
                <a:lnTo>
                  <a:pt x="864006" y="1852057"/>
                </a:lnTo>
                <a:lnTo>
                  <a:pt x="836884" y="1808003"/>
                </a:lnTo>
                <a:lnTo>
                  <a:pt x="808324" y="1765022"/>
                </a:lnTo>
                <a:lnTo>
                  <a:pt x="778084" y="1723413"/>
                </a:lnTo>
                <a:lnTo>
                  <a:pt x="795560" y="1696838"/>
                </a:lnTo>
                <a:lnTo>
                  <a:pt x="856621" y="1613563"/>
                </a:lnTo>
                <a:lnTo>
                  <a:pt x="886999" y="1571818"/>
                </a:lnTo>
                <a:lnTo>
                  <a:pt x="917207" y="1529956"/>
                </a:lnTo>
                <a:lnTo>
                  <a:pt x="947194" y="1487943"/>
                </a:lnTo>
                <a:lnTo>
                  <a:pt x="976911" y="1445745"/>
                </a:lnTo>
                <a:lnTo>
                  <a:pt x="1006307" y="1403328"/>
                </a:lnTo>
                <a:lnTo>
                  <a:pt x="1035077" y="1360862"/>
                </a:lnTo>
                <a:lnTo>
                  <a:pt x="1063241" y="1318031"/>
                </a:lnTo>
                <a:lnTo>
                  <a:pt x="1090746" y="1274810"/>
                </a:lnTo>
                <a:lnTo>
                  <a:pt x="1117534" y="1231170"/>
                </a:lnTo>
                <a:lnTo>
                  <a:pt x="1143552" y="1187086"/>
                </a:lnTo>
                <a:lnTo>
                  <a:pt x="1168743" y="1142532"/>
                </a:lnTo>
                <a:lnTo>
                  <a:pt x="1193053" y="1097481"/>
                </a:lnTo>
                <a:lnTo>
                  <a:pt x="1216426" y="1051906"/>
                </a:lnTo>
                <a:lnTo>
                  <a:pt x="1237622" y="1008223"/>
                </a:lnTo>
                <a:lnTo>
                  <a:pt x="669069" y="1008223"/>
                </a:lnTo>
                <a:lnTo>
                  <a:pt x="662060" y="1006618"/>
                </a:lnTo>
                <a:lnTo>
                  <a:pt x="549732" y="911728"/>
                </a:lnTo>
                <a:lnTo>
                  <a:pt x="514354" y="881166"/>
                </a:lnTo>
                <a:lnTo>
                  <a:pt x="458969" y="831079"/>
                </a:lnTo>
                <a:lnTo>
                  <a:pt x="407959" y="776531"/>
                </a:lnTo>
                <a:lnTo>
                  <a:pt x="375055" y="729730"/>
                </a:lnTo>
                <a:lnTo>
                  <a:pt x="353154" y="676921"/>
                </a:lnTo>
                <a:lnTo>
                  <a:pt x="347878" y="650152"/>
                </a:lnTo>
                <a:lnTo>
                  <a:pt x="346285" y="641184"/>
                </a:lnTo>
                <a:lnTo>
                  <a:pt x="346285" y="609656"/>
                </a:lnTo>
                <a:lnTo>
                  <a:pt x="346694" y="607625"/>
                </a:lnTo>
                <a:lnTo>
                  <a:pt x="347249" y="605604"/>
                </a:lnTo>
                <a:lnTo>
                  <a:pt x="347469" y="603552"/>
                </a:lnTo>
                <a:lnTo>
                  <a:pt x="358909" y="554319"/>
                </a:lnTo>
                <a:lnTo>
                  <a:pt x="382829" y="509806"/>
                </a:lnTo>
                <a:lnTo>
                  <a:pt x="420709" y="471953"/>
                </a:lnTo>
                <a:lnTo>
                  <a:pt x="467157" y="448414"/>
                </a:lnTo>
                <a:lnTo>
                  <a:pt x="518147" y="440492"/>
                </a:lnTo>
                <a:lnTo>
                  <a:pt x="813635" y="440492"/>
                </a:lnTo>
                <a:lnTo>
                  <a:pt x="814656" y="440295"/>
                </a:lnTo>
                <a:lnTo>
                  <a:pt x="1298103" y="440295"/>
                </a:lnTo>
                <a:lnTo>
                  <a:pt x="1292294" y="424072"/>
                </a:lnTo>
                <a:lnTo>
                  <a:pt x="1273195" y="380654"/>
                </a:lnTo>
                <a:lnTo>
                  <a:pt x="1251264" y="338984"/>
                </a:lnTo>
                <a:lnTo>
                  <a:pt x="1226630" y="299173"/>
                </a:lnTo>
                <a:lnTo>
                  <a:pt x="1199423" y="261335"/>
                </a:lnTo>
                <a:lnTo>
                  <a:pt x="1169773" y="225581"/>
                </a:lnTo>
                <a:lnTo>
                  <a:pt x="1137809" y="192024"/>
                </a:lnTo>
                <a:lnTo>
                  <a:pt x="1103661" y="160776"/>
                </a:lnTo>
                <a:lnTo>
                  <a:pt x="1067460" y="131949"/>
                </a:lnTo>
                <a:lnTo>
                  <a:pt x="1029335" y="105656"/>
                </a:lnTo>
                <a:lnTo>
                  <a:pt x="989417" y="82009"/>
                </a:lnTo>
                <a:lnTo>
                  <a:pt x="947834" y="61121"/>
                </a:lnTo>
                <a:lnTo>
                  <a:pt x="904716" y="43102"/>
                </a:lnTo>
                <a:lnTo>
                  <a:pt x="860195" y="28067"/>
                </a:lnTo>
                <a:lnTo>
                  <a:pt x="814399" y="16127"/>
                </a:lnTo>
                <a:lnTo>
                  <a:pt x="767458" y="7394"/>
                </a:lnTo>
                <a:lnTo>
                  <a:pt x="719503" y="1981"/>
                </a:lnTo>
                <a:lnTo>
                  <a:pt x="670663" y="0"/>
                </a:lnTo>
                <a:close/>
              </a:path>
              <a:path w="1338579" h="2353310">
                <a:moveTo>
                  <a:pt x="873994" y="1869325"/>
                </a:moveTo>
                <a:lnTo>
                  <a:pt x="670338" y="1869325"/>
                </a:lnTo>
                <a:lnTo>
                  <a:pt x="711572" y="1936182"/>
                </a:lnTo>
                <a:lnTo>
                  <a:pt x="734928" y="1974574"/>
                </a:lnTo>
                <a:lnTo>
                  <a:pt x="757522" y="2012733"/>
                </a:lnTo>
                <a:lnTo>
                  <a:pt x="779376" y="2051214"/>
                </a:lnTo>
                <a:lnTo>
                  <a:pt x="800286" y="2089977"/>
                </a:lnTo>
                <a:lnTo>
                  <a:pt x="820687" y="2129474"/>
                </a:lnTo>
                <a:lnTo>
                  <a:pt x="840896" y="2169764"/>
                </a:lnTo>
                <a:lnTo>
                  <a:pt x="879514" y="2247904"/>
                </a:lnTo>
                <a:lnTo>
                  <a:pt x="888715" y="2266401"/>
                </a:lnTo>
                <a:lnTo>
                  <a:pt x="898007" y="2284925"/>
                </a:lnTo>
                <a:lnTo>
                  <a:pt x="916362" y="2321321"/>
                </a:lnTo>
                <a:lnTo>
                  <a:pt x="957607" y="2296223"/>
                </a:lnTo>
                <a:lnTo>
                  <a:pt x="1204196" y="2153850"/>
                </a:lnTo>
                <a:lnTo>
                  <a:pt x="1163470" y="2083318"/>
                </a:lnTo>
                <a:lnTo>
                  <a:pt x="985700" y="2083318"/>
                </a:lnTo>
                <a:lnTo>
                  <a:pt x="981135" y="2072575"/>
                </a:lnTo>
                <a:lnTo>
                  <a:pt x="939177" y="1987658"/>
                </a:lnTo>
                <a:lnTo>
                  <a:pt x="914910" y="1942184"/>
                </a:lnTo>
                <a:lnTo>
                  <a:pt x="889934" y="1896884"/>
                </a:lnTo>
                <a:lnTo>
                  <a:pt x="873994" y="1869325"/>
                </a:lnTo>
                <a:close/>
              </a:path>
              <a:path w="1338579" h="2353310">
                <a:moveTo>
                  <a:pt x="1119026" y="2006347"/>
                </a:moveTo>
                <a:lnTo>
                  <a:pt x="985700" y="2083318"/>
                </a:lnTo>
                <a:lnTo>
                  <a:pt x="1163470" y="2083318"/>
                </a:lnTo>
                <a:lnTo>
                  <a:pt x="1119026" y="2006347"/>
                </a:lnTo>
                <a:close/>
              </a:path>
              <a:path w="1338579" h="2353310">
                <a:moveTo>
                  <a:pt x="1298103" y="440295"/>
                </a:moveTo>
                <a:lnTo>
                  <a:pt x="814656" y="440295"/>
                </a:lnTo>
                <a:lnTo>
                  <a:pt x="859621" y="444817"/>
                </a:lnTo>
                <a:lnTo>
                  <a:pt x="903295" y="462896"/>
                </a:lnTo>
                <a:lnTo>
                  <a:pt x="941243" y="492392"/>
                </a:lnTo>
                <a:lnTo>
                  <a:pt x="968092" y="528532"/>
                </a:lnTo>
                <a:lnTo>
                  <a:pt x="984644" y="570615"/>
                </a:lnTo>
                <a:lnTo>
                  <a:pt x="991700" y="617939"/>
                </a:lnTo>
                <a:lnTo>
                  <a:pt x="990442" y="651529"/>
                </a:lnTo>
                <a:lnTo>
                  <a:pt x="971402" y="714095"/>
                </a:lnTo>
                <a:lnTo>
                  <a:pt x="933416" y="772898"/>
                </a:lnTo>
                <a:lnTo>
                  <a:pt x="884315" y="826417"/>
                </a:lnTo>
                <a:lnTo>
                  <a:pt x="787920" y="911773"/>
                </a:lnTo>
                <a:lnTo>
                  <a:pt x="683134" y="1002116"/>
                </a:lnTo>
                <a:lnTo>
                  <a:pt x="669069" y="1008223"/>
                </a:lnTo>
                <a:lnTo>
                  <a:pt x="1237622" y="1008223"/>
                </a:lnTo>
                <a:lnTo>
                  <a:pt x="1260141" y="959078"/>
                </a:lnTo>
                <a:lnTo>
                  <a:pt x="1280372" y="911773"/>
                </a:lnTo>
                <a:lnTo>
                  <a:pt x="1298802" y="863705"/>
                </a:lnTo>
                <a:lnTo>
                  <a:pt x="1314240" y="815258"/>
                </a:lnTo>
                <a:lnTo>
                  <a:pt x="1326249" y="766328"/>
                </a:lnTo>
                <a:lnTo>
                  <a:pt x="1334395" y="716811"/>
                </a:lnTo>
                <a:lnTo>
                  <a:pt x="1338241" y="666602"/>
                </a:lnTo>
                <a:lnTo>
                  <a:pt x="1337352" y="615596"/>
                </a:lnTo>
                <a:lnTo>
                  <a:pt x="1331292" y="563689"/>
                </a:lnTo>
                <a:lnTo>
                  <a:pt x="1321472" y="515702"/>
                </a:lnTo>
                <a:lnTo>
                  <a:pt x="1308429" y="469126"/>
                </a:lnTo>
                <a:lnTo>
                  <a:pt x="1298103" y="440295"/>
                </a:lnTo>
                <a:close/>
              </a:path>
              <a:path w="1338579" h="2353310">
                <a:moveTo>
                  <a:pt x="813635" y="440492"/>
                </a:moveTo>
                <a:lnTo>
                  <a:pt x="518147" y="440492"/>
                </a:lnTo>
                <a:lnTo>
                  <a:pt x="569650" y="449494"/>
                </a:lnTo>
                <a:lnTo>
                  <a:pt x="593890" y="460557"/>
                </a:lnTo>
                <a:lnTo>
                  <a:pt x="634265" y="493014"/>
                </a:lnTo>
                <a:lnTo>
                  <a:pt x="660859" y="528532"/>
                </a:lnTo>
                <a:lnTo>
                  <a:pt x="664675" y="534622"/>
                </a:lnTo>
                <a:lnTo>
                  <a:pt x="669281" y="541899"/>
                </a:lnTo>
                <a:lnTo>
                  <a:pt x="670422" y="540098"/>
                </a:lnTo>
                <a:lnTo>
                  <a:pt x="671354" y="538549"/>
                </a:lnTo>
                <a:lnTo>
                  <a:pt x="672359" y="537051"/>
                </a:lnTo>
                <a:lnTo>
                  <a:pt x="678057" y="528363"/>
                </a:lnTo>
                <a:lnTo>
                  <a:pt x="683704" y="519632"/>
                </a:lnTo>
                <a:lnTo>
                  <a:pt x="689516" y="511031"/>
                </a:lnTo>
                <a:lnTo>
                  <a:pt x="695709" y="502738"/>
                </a:lnTo>
                <a:lnTo>
                  <a:pt x="730331" y="469788"/>
                </a:lnTo>
                <a:lnTo>
                  <a:pt x="770770" y="448796"/>
                </a:lnTo>
                <a:lnTo>
                  <a:pt x="813635" y="440492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056243" y="0"/>
            <a:ext cx="2509520" cy="2509520"/>
          </a:xfrm>
          <a:custGeom>
            <a:avLst/>
            <a:gdLst/>
            <a:ahLst/>
            <a:cxnLst/>
            <a:rect l="l" t="t" r="r" b="b"/>
            <a:pathLst>
              <a:path w="2509519" h="2509520">
                <a:moveTo>
                  <a:pt x="2509253" y="2509253"/>
                </a:moveTo>
                <a:lnTo>
                  <a:pt x="0" y="2509253"/>
                </a:lnTo>
                <a:lnTo>
                  <a:pt x="0" y="0"/>
                </a:lnTo>
                <a:lnTo>
                  <a:pt x="2509253" y="0"/>
                </a:lnTo>
                <a:lnTo>
                  <a:pt x="2509253" y="2509253"/>
                </a:lnTo>
                <a:close/>
              </a:path>
            </a:pathLst>
          </a:custGeom>
          <a:solidFill>
            <a:srgbClr val="00A4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411699" y="1171282"/>
            <a:ext cx="1801588" cy="4283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408178" y="1918165"/>
            <a:ext cx="221402" cy="1335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651416" y="1918168"/>
            <a:ext cx="89494" cy="1042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821745" y="1915470"/>
            <a:ext cx="459463" cy="1104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305328" y="1915470"/>
            <a:ext cx="104049" cy="1104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454473" y="1872487"/>
            <a:ext cx="19050" cy="21590"/>
          </a:xfrm>
          <a:custGeom>
            <a:avLst/>
            <a:gdLst/>
            <a:ahLst/>
            <a:cxnLst/>
            <a:rect l="l" t="t" r="r" b="b"/>
            <a:pathLst>
              <a:path w="19050" h="21589">
                <a:moveTo>
                  <a:pt x="18889" y="0"/>
                </a:moveTo>
                <a:lnTo>
                  <a:pt x="0" y="0"/>
                </a:lnTo>
                <a:lnTo>
                  <a:pt x="0" y="21172"/>
                </a:lnTo>
                <a:lnTo>
                  <a:pt x="18889" y="21172"/>
                </a:lnTo>
                <a:lnTo>
                  <a:pt x="188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444075" y="1918172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258"/>
                </a:lnTo>
              </a:path>
            </a:pathLst>
          </a:custGeom>
          <a:ln w="19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415427" y="1872487"/>
            <a:ext cx="19050" cy="21590"/>
          </a:xfrm>
          <a:custGeom>
            <a:avLst/>
            <a:gdLst/>
            <a:ahLst/>
            <a:cxnLst/>
            <a:rect l="l" t="t" r="r" b="b"/>
            <a:pathLst>
              <a:path w="19050" h="21589">
                <a:moveTo>
                  <a:pt x="18889" y="0"/>
                </a:moveTo>
                <a:lnTo>
                  <a:pt x="0" y="0"/>
                </a:lnTo>
                <a:lnTo>
                  <a:pt x="0" y="21172"/>
                </a:lnTo>
                <a:lnTo>
                  <a:pt x="18889" y="21172"/>
                </a:lnTo>
                <a:lnTo>
                  <a:pt x="188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525101" y="1918164"/>
            <a:ext cx="444073" cy="1335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7000151" y="1975433"/>
            <a:ext cx="20320" cy="46990"/>
          </a:xfrm>
          <a:custGeom>
            <a:avLst/>
            <a:gdLst/>
            <a:ahLst/>
            <a:cxnLst/>
            <a:rect l="l" t="t" r="r" b="b"/>
            <a:pathLst>
              <a:path w="20319" h="46989">
                <a:moveTo>
                  <a:pt x="0" y="46990"/>
                </a:moveTo>
                <a:lnTo>
                  <a:pt x="19727" y="46990"/>
                </a:lnTo>
                <a:lnTo>
                  <a:pt x="19727" y="0"/>
                </a:lnTo>
                <a:lnTo>
                  <a:pt x="0" y="0"/>
                </a:lnTo>
                <a:lnTo>
                  <a:pt x="0" y="469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000151" y="1968448"/>
            <a:ext cx="90805" cy="0"/>
          </a:xfrm>
          <a:custGeom>
            <a:avLst/>
            <a:gdLst/>
            <a:ahLst/>
            <a:cxnLst/>
            <a:rect l="l" t="t" r="r" b="b"/>
            <a:pathLst>
              <a:path w="90805">
                <a:moveTo>
                  <a:pt x="0" y="0"/>
                </a:moveTo>
                <a:lnTo>
                  <a:pt x="90751" y="0"/>
                </a:lnTo>
              </a:path>
            </a:pathLst>
          </a:custGeom>
          <a:ln w="1396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000151" y="1918283"/>
            <a:ext cx="20320" cy="43180"/>
          </a:xfrm>
          <a:custGeom>
            <a:avLst/>
            <a:gdLst/>
            <a:ahLst/>
            <a:cxnLst/>
            <a:rect l="l" t="t" r="r" b="b"/>
            <a:pathLst>
              <a:path w="20319" h="43180">
                <a:moveTo>
                  <a:pt x="0" y="43180"/>
                </a:moveTo>
                <a:lnTo>
                  <a:pt x="19727" y="43180"/>
                </a:lnTo>
                <a:lnTo>
                  <a:pt x="19727" y="0"/>
                </a:lnTo>
                <a:lnTo>
                  <a:pt x="0" y="0"/>
                </a:lnTo>
                <a:lnTo>
                  <a:pt x="0" y="431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071165" y="1975702"/>
            <a:ext cx="20320" cy="46990"/>
          </a:xfrm>
          <a:custGeom>
            <a:avLst/>
            <a:gdLst/>
            <a:ahLst/>
            <a:cxnLst/>
            <a:rect l="l" t="t" r="r" b="b"/>
            <a:pathLst>
              <a:path w="20319" h="46989">
                <a:moveTo>
                  <a:pt x="19737" y="0"/>
                </a:moveTo>
                <a:lnTo>
                  <a:pt x="0" y="0"/>
                </a:lnTo>
                <a:lnTo>
                  <a:pt x="0" y="46721"/>
                </a:lnTo>
                <a:lnTo>
                  <a:pt x="19737" y="46721"/>
                </a:lnTo>
                <a:lnTo>
                  <a:pt x="19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071165" y="1918164"/>
            <a:ext cx="20320" cy="43180"/>
          </a:xfrm>
          <a:custGeom>
            <a:avLst/>
            <a:gdLst/>
            <a:ahLst/>
            <a:cxnLst/>
            <a:rect l="l" t="t" r="r" b="b"/>
            <a:pathLst>
              <a:path w="20319" h="43180">
                <a:moveTo>
                  <a:pt x="19737" y="0"/>
                </a:moveTo>
                <a:lnTo>
                  <a:pt x="0" y="0"/>
                </a:lnTo>
                <a:lnTo>
                  <a:pt x="0" y="42993"/>
                </a:lnTo>
                <a:lnTo>
                  <a:pt x="19737" y="42993"/>
                </a:lnTo>
                <a:lnTo>
                  <a:pt x="19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121871" y="1918164"/>
            <a:ext cx="90751" cy="1042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5414868" y="1738837"/>
            <a:ext cx="1795780" cy="0"/>
          </a:xfrm>
          <a:custGeom>
            <a:avLst/>
            <a:gdLst/>
            <a:ahLst/>
            <a:cxnLst/>
            <a:rect l="l" t="t" r="r" b="b"/>
            <a:pathLst>
              <a:path w="1795780">
                <a:moveTo>
                  <a:pt x="0" y="0"/>
                </a:moveTo>
                <a:lnTo>
                  <a:pt x="1795516" y="0"/>
                </a:lnTo>
              </a:path>
            </a:pathLst>
          </a:custGeom>
          <a:ln w="11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2095591" y="1911510"/>
            <a:ext cx="209206" cy="1213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347844" y="1911510"/>
            <a:ext cx="205920" cy="1026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2575763" y="1912067"/>
            <a:ext cx="237550" cy="1033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2835973" y="1912067"/>
            <a:ext cx="74930" cy="102235"/>
          </a:xfrm>
          <a:custGeom>
            <a:avLst/>
            <a:gdLst/>
            <a:ahLst/>
            <a:cxnLst/>
            <a:rect l="l" t="t" r="r" b="b"/>
            <a:pathLst>
              <a:path w="74929" h="102235">
                <a:moveTo>
                  <a:pt x="14606" y="0"/>
                </a:moveTo>
                <a:lnTo>
                  <a:pt x="0" y="0"/>
                </a:lnTo>
                <a:lnTo>
                  <a:pt x="0" y="102059"/>
                </a:lnTo>
                <a:lnTo>
                  <a:pt x="14606" y="102059"/>
                </a:lnTo>
                <a:lnTo>
                  <a:pt x="14606" y="53401"/>
                </a:lnTo>
                <a:lnTo>
                  <a:pt x="44336" y="53401"/>
                </a:lnTo>
                <a:lnTo>
                  <a:pt x="43223" y="52427"/>
                </a:lnTo>
                <a:lnTo>
                  <a:pt x="41380" y="51234"/>
                </a:lnTo>
                <a:lnTo>
                  <a:pt x="39559" y="49988"/>
                </a:lnTo>
                <a:lnTo>
                  <a:pt x="37370" y="48804"/>
                </a:lnTo>
                <a:lnTo>
                  <a:pt x="34857" y="47621"/>
                </a:lnTo>
                <a:lnTo>
                  <a:pt x="36250" y="46993"/>
                </a:lnTo>
                <a:lnTo>
                  <a:pt x="37642" y="46082"/>
                </a:lnTo>
                <a:lnTo>
                  <a:pt x="39045" y="44752"/>
                </a:lnTo>
                <a:lnTo>
                  <a:pt x="40438" y="43496"/>
                </a:lnTo>
                <a:lnTo>
                  <a:pt x="41757" y="42113"/>
                </a:lnTo>
                <a:lnTo>
                  <a:pt x="42235" y="41485"/>
                </a:lnTo>
                <a:lnTo>
                  <a:pt x="14606" y="41485"/>
                </a:lnTo>
                <a:lnTo>
                  <a:pt x="14606" y="0"/>
                </a:lnTo>
                <a:close/>
              </a:path>
              <a:path w="74929" h="102235">
                <a:moveTo>
                  <a:pt x="44336" y="53401"/>
                </a:moveTo>
                <a:lnTo>
                  <a:pt x="17779" y="53401"/>
                </a:lnTo>
                <a:lnTo>
                  <a:pt x="20533" y="53684"/>
                </a:lnTo>
                <a:lnTo>
                  <a:pt x="22868" y="54312"/>
                </a:lnTo>
                <a:lnTo>
                  <a:pt x="35412" y="63924"/>
                </a:lnTo>
                <a:lnTo>
                  <a:pt x="37443" y="66647"/>
                </a:lnTo>
                <a:lnTo>
                  <a:pt x="39674" y="70207"/>
                </a:lnTo>
                <a:lnTo>
                  <a:pt x="58008" y="102059"/>
                </a:lnTo>
                <a:lnTo>
                  <a:pt x="74667" y="102059"/>
                </a:lnTo>
                <a:lnTo>
                  <a:pt x="56678" y="70971"/>
                </a:lnTo>
                <a:lnTo>
                  <a:pt x="54658" y="67348"/>
                </a:lnTo>
                <a:lnTo>
                  <a:pt x="52846" y="64343"/>
                </a:lnTo>
                <a:lnTo>
                  <a:pt x="51244" y="61903"/>
                </a:lnTo>
                <a:lnTo>
                  <a:pt x="49673" y="59464"/>
                </a:lnTo>
                <a:lnTo>
                  <a:pt x="48071" y="57369"/>
                </a:lnTo>
                <a:lnTo>
                  <a:pt x="44899" y="53893"/>
                </a:lnTo>
                <a:lnTo>
                  <a:pt x="44336" y="53401"/>
                </a:lnTo>
                <a:close/>
              </a:path>
              <a:path w="74929" h="102235">
                <a:moveTo>
                  <a:pt x="68992" y="0"/>
                </a:moveTo>
                <a:lnTo>
                  <a:pt x="63097" y="0"/>
                </a:lnTo>
                <a:lnTo>
                  <a:pt x="59882" y="345"/>
                </a:lnTo>
                <a:lnTo>
                  <a:pt x="57066" y="1109"/>
                </a:lnTo>
                <a:lnTo>
                  <a:pt x="54239" y="1811"/>
                </a:lnTo>
                <a:lnTo>
                  <a:pt x="35904" y="27192"/>
                </a:lnTo>
                <a:lnTo>
                  <a:pt x="34365" y="30250"/>
                </a:lnTo>
                <a:lnTo>
                  <a:pt x="22030" y="40784"/>
                </a:lnTo>
                <a:lnTo>
                  <a:pt x="19831" y="41265"/>
                </a:lnTo>
                <a:lnTo>
                  <a:pt x="17392" y="41485"/>
                </a:lnTo>
                <a:lnTo>
                  <a:pt x="42235" y="41485"/>
                </a:lnTo>
                <a:lnTo>
                  <a:pt x="49956" y="26836"/>
                </a:lnTo>
                <a:lnTo>
                  <a:pt x="50961" y="24261"/>
                </a:lnTo>
                <a:lnTo>
                  <a:pt x="52982" y="20083"/>
                </a:lnTo>
                <a:lnTo>
                  <a:pt x="54165" y="18334"/>
                </a:lnTo>
                <a:lnTo>
                  <a:pt x="55600" y="17015"/>
                </a:lnTo>
                <a:lnTo>
                  <a:pt x="56993" y="15612"/>
                </a:lnTo>
                <a:lnTo>
                  <a:pt x="58773" y="14638"/>
                </a:lnTo>
                <a:lnTo>
                  <a:pt x="60867" y="14083"/>
                </a:lnTo>
                <a:lnTo>
                  <a:pt x="62950" y="13455"/>
                </a:lnTo>
                <a:lnTo>
                  <a:pt x="65641" y="13172"/>
                </a:lnTo>
                <a:lnTo>
                  <a:pt x="68992" y="13172"/>
                </a:lnTo>
                <a:lnTo>
                  <a:pt x="68992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2913635" y="1911510"/>
            <a:ext cx="100330" cy="102870"/>
          </a:xfrm>
          <a:custGeom>
            <a:avLst/>
            <a:gdLst/>
            <a:ahLst/>
            <a:cxnLst/>
            <a:rect l="l" t="t" r="r" b="b"/>
            <a:pathLst>
              <a:path w="100330" h="102869">
                <a:moveTo>
                  <a:pt x="54134" y="0"/>
                </a:moveTo>
                <a:lnTo>
                  <a:pt x="43852" y="0"/>
                </a:lnTo>
                <a:lnTo>
                  <a:pt x="0" y="102625"/>
                </a:lnTo>
                <a:lnTo>
                  <a:pt x="14962" y="102625"/>
                </a:lnTo>
                <a:lnTo>
                  <a:pt x="27821" y="72500"/>
                </a:lnTo>
                <a:lnTo>
                  <a:pt x="86393" y="72500"/>
                </a:lnTo>
                <a:lnTo>
                  <a:pt x="80560" y="59390"/>
                </a:lnTo>
                <a:lnTo>
                  <a:pt x="33538" y="59390"/>
                </a:lnTo>
                <a:lnTo>
                  <a:pt x="48804" y="22376"/>
                </a:lnTo>
                <a:lnTo>
                  <a:pt x="64090" y="22376"/>
                </a:lnTo>
                <a:lnTo>
                  <a:pt x="54134" y="0"/>
                </a:lnTo>
                <a:close/>
              </a:path>
              <a:path w="100330" h="102869">
                <a:moveTo>
                  <a:pt x="86393" y="72500"/>
                </a:moveTo>
                <a:lnTo>
                  <a:pt x="71254" y="72500"/>
                </a:lnTo>
                <a:lnTo>
                  <a:pt x="84845" y="102625"/>
                </a:lnTo>
                <a:lnTo>
                  <a:pt x="99798" y="102625"/>
                </a:lnTo>
                <a:lnTo>
                  <a:pt x="86393" y="72500"/>
                </a:lnTo>
                <a:close/>
              </a:path>
              <a:path w="100330" h="102869">
                <a:moveTo>
                  <a:pt x="64090" y="22376"/>
                </a:moveTo>
                <a:lnTo>
                  <a:pt x="48804" y="22376"/>
                </a:lnTo>
                <a:lnTo>
                  <a:pt x="65254" y="59390"/>
                </a:lnTo>
                <a:lnTo>
                  <a:pt x="80560" y="59390"/>
                </a:lnTo>
                <a:lnTo>
                  <a:pt x="64090" y="22376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3024694" y="1962867"/>
            <a:ext cx="86995" cy="0"/>
          </a:xfrm>
          <a:custGeom>
            <a:avLst/>
            <a:gdLst/>
            <a:ahLst/>
            <a:cxnLst/>
            <a:rect l="l" t="t" r="r" b="b"/>
            <a:pathLst>
              <a:path w="86994">
                <a:moveTo>
                  <a:pt x="0" y="0"/>
                </a:moveTo>
                <a:lnTo>
                  <a:pt x="86447" y="0"/>
                </a:lnTo>
              </a:path>
            </a:pathLst>
          </a:custGeom>
          <a:ln w="12700">
            <a:solidFill>
              <a:srgbClr val="0043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031998" y="1912067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101600"/>
                </a:move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3096535" y="1969720"/>
            <a:ext cx="14604" cy="44450"/>
          </a:xfrm>
          <a:custGeom>
            <a:avLst/>
            <a:gdLst/>
            <a:ahLst/>
            <a:cxnLst/>
            <a:rect l="l" t="t" r="r" b="b"/>
            <a:pathLst>
              <a:path w="14605" h="44450">
                <a:moveTo>
                  <a:pt x="14606" y="0"/>
                </a:moveTo>
                <a:lnTo>
                  <a:pt x="0" y="0"/>
                </a:lnTo>
                <a:lnTo>
                  <a:pt x="0" y="44407"/>
                </a:lnTo>
                <a:lnTo>
                  <a:pt x="14606" y="44407"/>
                </a:lnTo>
                <a:lnTo>
                  <a:pt x="14606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3096535" y="1912067"/>
            <a:ext cx="14604" cy="45085"/>
          </a:xfrm>
          <a:custGeom>
            <a:avLst/>
            <a:gdLst/>
            <a:ahLst/>
            <a:cxnLst/>
            <a:rect l="l" t="t" r="r" b="b"/>
            <a:pathLst>
              <a:path w="14605" h="45085">
                <a:moveTo>
                  <a:pt x="14606" y="0"/>
                </a:moveTo>
                <a:lnTo>
                  <a:pt x="0" y="0"/>
                </a:lnTo>
                <a:lnTo>
                  <a:pt x="0" y="44480"/>
                </a:lnTo>
                <a:lnTo>
                  <a:pt x="14606" y="44480"/>
                </a:lnTo>
                <a:lnTo>
                  <a:pt x="14606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3129721" y="1910744"/>
            <a:ext cx="92075" cy="104775"/>
          </a:xfrm>
          <a:custGeom>
            <a:avLst/>
            <a:gdLst/>
            <a:ahLst/>
            <a:cxnLst/>
            <a:rect l="l" t="t" r="r" b="b"/>
            <a:pathLst>
              <a:path w="92075" h="104775">
                <a:moveTo>
                  <a:pt x="58595" y="0"/>
                </a:moveTo>
                <a:lnTo>
                  <a:pt x="50542" y="0"/>
                </a:lnTo>
                <a:lnTo>
                  <a:pt x="45422" y="628"/>
                </a:lnTo>
                <a:lnTo>
                  <a:pt x="9622" y="22093"/>
                </a:lnTo>
                <a:lnTo>
                  <a:pt x="0" y="48731"/>
                </a:lnTo>
                <a:lnTo>
                  <a:pt x="93" y="58207"/>
                </a:lnTo>
                <a:lnTo>
                  <a:pt x="450" y="61139"/>
                </a:lnTo>
                <a:lnTo>
                  <a:pt x="1434" y="65045"/>
                </a:lnTo>
                <a:lnTo>
                  <a:pt x="2366" y="68950"/>
                </a:lnTo>
                <a:lnTo>
                  <a:pt x="27852" y="98928"/>
                </a:lnTo>
                <a:lnTo>
                  <a:pt x="48700" y="104708"/>
                </a:lnTo>
                <a:lnTo>
                  <a:pt x="59045" y="104708"/>
                </a:lnTo>
                <a:lnTo>
                  <a:pt x="75819" y="102206"/>
                </a:lnTo>
                <a:lnTo>
                  <a:pt x="78814" y="101431"/>
                </a:lnTo>
                <a:lnTo>
                  <a:pt x="81672" y="100530"/>
                </a:lnTo>
                <a:lnTo>
                  <a:pt x="86971" y="98300"/>
                </a:lnTo>
                <a:lnTo>
                  <a:pt x="89620" y="97106"/>
                </a:lnTo>
                <a:lnTo>
                  <a:pt x="92060" y="95787"/>
                </a:lnTo>
                <a:lnTo>
                  <a:pt x="92060" y="91253"/>
                </a:lnTo>
                <a:lnTo>
                  <a:pt x="50260" y="91253"/>
                </a:lnTo>
                <a:lnTo>
                  <a:pt x="44658" y="90342"/>
                </a:lnTo>
                <a:lnTo>
                  <a:pt x="39600" y="88395"/>
                </a:lnTo>
                <a:lnTo>
                  <a:pt x="34543" y="86510"/>
                </a:lnTo>
                <a:lnTo>
                  <a:pt x="30187" y="83861"/>
                </a:lnTo>
                <a:lnTo>
                  <a:pt x="22941" y="77034"/>
                </a:lnTo>
                <a:lnTo>
                  <a:pt x="20114" y="72992"/>
                </a:lnTo>
                <a:lnTo>
                  <a:pt x="16104" y="63443"/>
                </a:lnTo>
                <a:lnTo>
                  <a:pt x="15130" y="58207"/>
                </a:lnTo>
                <a:lnTo>
                  <a:pt x="15130" y="46920"/>
                </a:lnTo>
                <a:lnTo>
                  <a:pt x="44553" y="14428"/>
                </a:lnTo>
                <a:lnTo>
                  <a:pt x="49988" y="13455"/>
                </a:lnTo>
                <a:lnTo>
                  <a:pt x="90950" y="13455"/>
                </a:lnTo>
                <a:lnTo>
                  <a:pt x="90950" y="8429"/>
                </a:lnTo>
                <a:lnTo>
                  <a:pt x="63924" y="481"/>
                </a:lnTo>
                <a:lnTo>
                  <a:pt x="61244" y="136"/>
                </a:lnTo>
                <a:lnTo>
                  <a:pt x="58595" y="0"/>
                </a:lnTo>
                <a:close/>
              </a:path>
              <a:path w="92075" h="104775">
                <a:moveTo>
                  <a:pt x="92060" y="79756"/>
                </a:moveTo>
                <a:lnTo>
                  <a:pt x="86206" y="83515"/>
                </a:lnTo>
                <a:lnTo>
                  <a:pt x="80280" y="86374"/>
                </a:lnTo>
                <a:lnTo>
                  <a:pt x="68217" y="90279"/>
                </a:lnTo>
                <a:lnTo>
                  <a:pt x="62259" y="91253"/>
                </a:lnTo>
                <a:lnTo>
                  <a:pt x="92060" y="91253"/>
                </a:lnTo>
                <a:lnTo>
                  <a:pt x="92060" y="79756"/>
                </a:lnTo>
                <a:close/>
              </a:path>
              <a:path w="92075" h="104775">
                <a:moveTo>
                  <a:pt x="90950" y="13455"/>
                </a:moveTo>
                <a:lnTo>
                  <a:pt x="58804" y="13455"/>
                </a:lnTo>
                <a:lnTo>
                  <a:pt x="61736" y="13664"/>
                </a:lnTo>
                <a:lnTo>
                  <a:pt x="67380" y="14502"/>
                </a:lnTo>
                <a:lnTo>
                  <a:pt x="70238" y="15130"/>
                </a:lnTo>
                <a:lnTo>
                  <a:pt x="73097" y="16030"/>
                </a:lnTo>
                <a:lnTo>
                  <a:pt x="75955" y="16868"/>
                </a:lnTo>
                <a:lnTo>
                  <a:pt x="90950" y="24124"/>
                </a:lnTo>
                <a:lnTo>
                  <a:pt x="90950" y="13455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3239767" y="1912065"/>
            <a:ext cx="66675" cy="102235"/>
          </a:xfrm>
          <a:custGeom>
            <a:avLst/>
            <a:gdLst/>
            <a:ahLst/>
            <a:cxnLst/>
            <a:rect l="l" t="t" r="r" b="b"/>
            <a:pathLst>
              <a:path w="66675" h="102235">
                <a:moveTo>
                  <a:pt x="14606" y="0"/>
                </a:moveTo>
                <a:lnTo>
                  <a:pt x="0" y="0"/>
                </a:lnTo>
                <a:lnTo>
                  <a:pt x="0" y="102070"/>
                </a:lnTo>
                <a:lnTo>
                  <a:pt x="37129" y="102070"/>
                </a:lnTo>
                <a:lnTo>
                  <a:pt x="42040" y="101295"/>
                </a:lnTo>
                <a:lnTo>
                  <a:pt x="50689" y="98227"/>
                </a:lnTo>
                <a:lnTo>
                  <a:pt x="54270" y="96143"/>
                </a:lnTo>
                <a:lnTo>
                  <a:pt x="60134" y="90845"/>
                </a:lnTo>
                <a:lnTo>
                  <a:pt x="61472" y="88960"/>
                </a:lnTo>
                <a:lnTo>
                  <a:pt x="14606" y="88960"/>
                </a:lnTo>
                <a:lnTo>
                  <a:pt x="14606" y="56123"/>
                </a:lnTo>
                <a:lnTo>
                  <a:pt x="61458" y="56123"/>
                </a:lnTo>
                <a:lnTo>
                  <a:pt x="60375" y="54521"/>
                </a:lnTo>
                <a:lnTo>
                  <a:pt x="57485" y="51872"/>
                </a:lnTo>
                <a:lnTo>
                  <a:pt x="54553" y="49150"/>
                </a:lnTo>
                <a:lnTo>
                  <a:pt x="50930" y="46993"/>
                </a:lnTo>
                <a:lnTo>
                  <a:pt x="42145" y="43789"/>
                </a:lnTo>
                <a:lnTo>
                  <a:pt x="37014" y="42941"/>
                </a:lnTo>
                <a:lnTo>
                  <a:pt x="14606" y="42941"/>
                </a:lnTo>
                <a:lnTo>
                  <a:pt x="14606" y="0"/>
                </a:lnTo>
                <a:close/>
              </a:path>
              <a:path w="66675" h="102235">
                <a:moveTo>
                  <a:pt x="61458" y="56123"/>
                </a:moveTo>
                <a:lnTo>
                  <a:pt x="36187" y="56123"/>
                </a:lnTo>
                <a:lnTo>
                  <a:pt x="38627" y="56542"/>
                </a:lnTo>
                <a:lnTo>
                  <a:pt x="40825" y="57380"/>
                </a:lnTo>
                <a:lnTo>
                  <a:pt x="50993" y="70835"/>
                </a:lnTo>
                <a:lnTo>
                  <a:pt x="50993" y="75222"/>
                </a:lnTo>
                <a:lnTo>
                  <a:pt x="36815" y="88960"/>
                </a:lnTo>
                <a:lnTo>
                  <a:pt x="61472" y="88960"/>
                </a:lnTo>
                <a:lnTo>
                  <a:pt x="62364" y="87704"/>
                </a:lnTo>
                <a:lnTo>
                  <a:pt x="65359" y="80594"/>
                </a:lnTo>
                <a:lnTo>
                  <a:pt x="66081" y="77034"/>
                </a:lnTo>
                <a:lnTo>
                  <a:pt x="66084" y="68531"/>
                </a:lnTo>
                <a:lnTo>
                  <a:pt x="65401" y="64909"/>
                </a:lnTo>
                <a:lnTo>
                  <a:pt x="62542" y="57725"/>
                </a:lnTo>
                <a:lnTo>
                  <a:pt x="61458" y="56123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3321162" y="1912067"/>
            <a:ext cx="74930" cy="102235"/>
          </a:xfrm>
          <a:custGeom>
            <a:avLst/>
            <a:gdLst/>
            <a:ahLst/>
            <a:cxnLst/>
            <a:rect l="l" t="t" r="r" b="b"/>
            <a:pathLst>
              <a:path w="74930" h="102235">
                <a:moveTo>
                  <a:pt x="14606" y="0"/>
                </a:moveTo>
                <a:lnTo>
                  <a:pt x="0" y="0"/>
                </a:lnTo>
                <a:lnTo>
                  <a:pt x="0" y="102059"/>
                </a:lnTo>
                <a:lnTo>
                  <a:pt x="14606" y="102059"/>
                </a:lnTo>
                <a:lnTo>
                  <a:pt x="14606" y="53401"/>
                </a:lnTo>
                <a:lnTo>
                  <a:pt x="44357" y="53401"/>
                </a:lnTo>
                <a:lnTo>
                  <a:pt x="43223" y="52427"/>
                </a:lnTo>
                <a:lnTo>
                  <a:pt x="41380" y="51234"/>
                </a:lnTo>
                <a:lnTo>
                  <a:pt x="39559" y="49988"/>
                </a:lnTo>
                <a:lnTo>
                  <a:pt x="37370" y="48804"/>
                </a:lnTo>
                <a:lnTo>
                  <a:pt x="34857" y="47621"/>
                </a:lnTo>
                <a:lnTo>
                  <a:pt x="36250" y="46993"/>
                </a:lnTo>
                <a:lnTo>
                  <a:pt x="37642" y="46082"/>
                </a:lnTo>
                <a:lnTo>
                  <a:pt x="39045" y="44752"/>
                </a:lnTo>
                <a:lnTo>
                  <a:pt x="40438" y="43496"/>
                </a:lnTo>
                <a:lnTo>
                  <a:pt x="41757" y="42113"/>
                </a:lnTo>
                <a:lnTo>
                  <a:pt x="42242" y="41485"/>
                </a:lnTo>
                <a:lnTo>
                  <a:pt x="14606" y="41485"/>
                </a:lnTo>
                <a:lnTo>
                  <a:pt x="14606" y="0"/>
                </a:lnTo>
                <a:close/>
              </a:path>
              <a:path w="74930" h="102235">
                <a:moveTo>
                  <a:pt x="44357" y="53401"/>
                </a:moveTo>
                <a:lnTo>
                  <a:pt x="17779" y="53401"/>
                </a:lnTo>
                <a:lnTo>
                  <a:pt x="20533" y="53684"/>
                </a:lnTo>
                <a:lnTo>
                  <a:pt x="22868" y="54312"/>
                </a:lnTo>
                <a:lnTo>
                  <a:pt x="58008" y="102059"/>
                </a:lnTo>
                <a:lnTo>
                  <a:pt x="74667" y="102059"/>
                </a:lnTo>
                <a:lnTo>
                  <a:pt x="56710" y="70971"/>
                </a:lnTo>
                <a:lnTo>
                  <a:pt x="54658" y="67348"/>
                </a:lnTo>
                <a:lnTo>
                  <a:pt x="52846" y="64343"/>
                </a:lnTo>
                <a:lnTo>
                  <a:pt x="51244" y="61903"/>
                </a:lnTo>
                <a:lnTo>
                  <a:pt x="49673" y="59464"/>
                </a:lnTo>
                <a:lnTo>
                  <a:pt x="48103" y="57369"/>
                </a:lnTo>
                <a:lnTo>
                  <a:pt x="44930" y="53893"/>
                </a:lnTo>
                <a:lnTo>
                  <a:pt x="44357" y="53401"/>
                </a:lnTo>
                <a:close/>
              </a:path>
              <a:path w="74930" h="102235">
                <a:moveTo>
                  <a:pt x="68982" y="0"/>
                </a:moveTo>
                <a:lnTo>
                  <a:pt x="63097" y="0"/>
                </a:lnTo>
                <a:lnTo>
                  <a:pt x="59882" y="345"/>
                </a:lnTo>
                <a:lnTo>
                  <a:pt x="57055" y="1109"/>
                </a:lnTo>
                <a:lnTo>
                  <a:pt x="54239" y="1811"/>
                </a:lnTo>
                <a:lnTo>
                  <a:pt x="51663" y="3067"/>
                </a:lnTo>
                <a:lnTo>
                  <a:pt x="47056" y="6690"/>
                </a:lnTo>
                <a:lnTo>
                  <a:pt x="44930" y="9067"/>
                </a:lnTo>
                <a:lnTo>
                  <a:pt x="43014" y="12062"/>
                </a:lnTo>
                <a:lnTo>
                  <a:pt x="41066" y="15057"/>
                </a:lnTo>
                <a:lnTo>
                  <a:pt x="39213" y="18826"/>
                </a:lnTo>
                <a:lnTo>
                  <a:pt x="37402" y="23350"/>
                </a:lnTo>
                <a:lnTo>
                  <a:pt x="35904" y="27192"/>
                </a:lnTo>
                <a:lnTo>
                  <a:pt x="34365" y="30250"/>
                </a:lnTo>
                <a:lnTo>
                  <a:pt x="22030" y="40784"/>
                </a:lnTo>
                <a:lnTo>
                  <a:pt x="19863" y="41265"/>
                </a:lnTo>
                <a:lnTo>
                  <a:pt x="17392" y="41485"/>
                </a:lnTo>
                <a:lnTo>
                  <a:pt x="42242" y="41485"/>
                </a:lnTo>
                <a:lnTo>
                  <a:pt x="44239" y="38899"/>
                </a:lnTo>
                <a:lnTo>
                  <a:pt x="45380" y="37161"/>
                </a:lnTo>
                <a:lnTo>
                  <a:pt x="46396" y="35276"/>
                </a:lnTo>
                <a:lnTo>
                  <a:pt x="47401" y="33464"/>
                </a:lnTo>
                <a:lnTo>
                  <a:pt x="48249" y="31580"/>
                </a:lnTo>
                <a:lnTo>
                  <a:pt x="49956" y="26836"/>
                </a:lnTo>
                <a:lnTo>
                  <a:pt x="50993" y="24261"/>
                </a:lnTo>
                <a:lnTo>
                  <a:pt x="52982" y="20083"/>
                </a:lnTo>
                <a:lnTo>
                  <a:pt x="54207" y="18334"/>
                </a:lnTo>
                <a:lnTo>
                  <a:pt x="55600" y="17015"/>
                </a:lnTo>
                <a:lnTo>
                  <a:pt x="57024" y="15612"/>
                </a:lnTo>
                <a:lnTo>
                  <a:pt x="58773" y="14638"/>
                </a:lnTo>
                <a:lnTo>
                  <a:pt x="60856" y="14083"/>
                </a:lnTo>
                <a:lnTo>
                  <a:pt x="62950" y="13455"/>
                </a:lnTo>
                <a:lnTo>
                  <a:pt x="65673" y="13172"/>
                </a:lnTo>
                <a:lnTo>
                  <a:pt x="68982" y="13172"/>
                </a:lnTo>
                <a:lnTo>
                  <a:pt x="68982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3402588" y="1910739"/>
            <a:ext cx="109855" cy="104775"/>
          </a:xfrm>
          <a:custGeom>
            <a:avLst/>
            <a:gdLst/>
            <a:ahLst/>
            <a:cxnLst/>
            <a:rect l="l" t="t" r="r" b="b"/>
            <a:pathLst>
              <a:path w="109855" h="104775">
                <a:moveTo>
                  <a:pt x="63233" y="0"/>
                </a:moveTo>
                <a:lnTo>
                  <a:pt x="46501" y="0"/>
                </a:lnTo>
                <a:lnTo>
                  <a:pt x="39004" y="1392"/>
                </a:lnTo>
                <a:lnTo>
                  <a:pt x="6523" y="26009"/>
                </a:lnTo>
                <a:lnTo>
                  <a:pt x="0" y="45317"/>
                </a:lnTo>
                <a:lnTo>
                  <a:pt x="113" y="57935"/>
                </a:lnTo>
                <a:lnTo>
                  <a:pt x="6850" y="78500"/>
                </a:lnTo>
                <a:lnTo>
                  <a:pt x="8931" y="82196"/>
                </a:lnTo>
                <a:lnTo>
                  <a:pt x="11580" y="85756"/>
                </a:lnTo>
                <a:lnTo>
                  <a:pt x="14743" y="88960"/>
                </a:lnTo>
                <a:lnTo>
                  <a:pt x="17915" y="92238"/>
                </a:lnTo>
                <a:lnTo>
                  <a:pt x="21507" y="95023"/>
                </a:lnTo>
                <a:lnTo>
                  <a:pt x="25548" y="97326"/>
                </a:lnTo>
                <a:lnTo>
                  <a:pt x="29559" y="99693"/>
                </a:lnTo>
                <a:lnTo>
                  <a:pt x="33988" y="101504"/>
                </a:lnTo>
                <a:lnTo>
                  <a:pt x="38867" y="102761"/>
                </a:lnTo>
                <a:lnTo>
                  <a:pt x="43747" y="104091"/>
                </a:lnTo>
                <a:lnTo>
                  <a:pt x="48940" y="104719"/>
                </a:lnTo>
                <a:lnTo>
                  <a:pt x="63128" y="104719"/>
                </a:lnTo>
                <a:lnTo>
                  <a:pt x="70866" y="103316"/>
                </a:lnTo>
                <a:lnTo>
                  <a:pt x="77704" y="100394"/>
                </a:lnTo>
                <a:lnTo>
                  <a:pt x="84562" y="97536"/>
                </a:lnTo>
                <a:lnTo>
                  <a:pt x="90353" y="93703"/>
                </a:lnTo>
                <a:lnTo>
                  <a:pt x="92729" y="91264"/>
                </a:lnTo>
                <a:lnTo>
                  <a:pt x="49118" y="91264"/>
                </a:lnTo>
                <a:lnTo>
                  <a:pt x="43820" y="90279"/>
                </a:lnTo>
                <a:lnTo>
                  <a:pt x="34124" y="86384"/>
                </a:lnTo>
                <a:lnTo>
                  <a:pt x="29946" y="83662"/>
                </a:lnTo>
                <a:lnTo>
                  <a:pt x="26428" y="80175"/>
                </a:lnTo>
                <a:lnTo>
                  <a:pt x="22868" y="76762"/>
                </a:lnTo>
                <a:lnTo>
                  <a:pt x="20114" y="72573"/>
                </a:lnTo>
                <a:lnTo>
                  <a:pt x="16104" y="63097"/>
                </a:lnTo>
                <a:lnTo>
                  <a:pt x="15130" y="57935"/>
                </a:lnTo>
                <a:lnTo>
                  <a:pt x="15130" y="46783"/>
                </a:lnTo>
                <a:lnTo>
                  <a:pt x="16104" y="41548"/>
                </a:lnTo>
                <a:lnTo>
                  <a:pt x="18125" y="36815"/>
                </a:lnTo>
                <a:lnTo>
                  <a:pt x="20114" y="32072"/>
                </a:lnTo>
                <a:lnTo>
                  <a:pt x="49118" y="13455"/>
                </a:lnTo>
                <a:lnTo>
                  <a:pt x="92792" y="13455"/>
                </a:lnTo>
                <a:lnTo>
                  <a:pt x="90143" y="10805"/>
                </a:lnTo>
                <a:lnTo>
                  <a:pt x="84353" y="7046"/>
                </a:lnTo>
                <a:lnTo>
                  <a:pt x="70835" y="1392"/>
                </a:lnTo>
                <a:lnTo>
                  <a:pt x="63233" y="0"/>
                </a:lnTo>
                <a:close/>
              </a:path>
              <a:path w="109855" h="104775">
                <a:moveTo>
                  <a:pt x="92792" y="13455"/>
                </a:moveTo>
                <a:lnTo>
                  <a:pt x="60511" y="13455"/>
                </a:lnTo>
                <a:lnTo>
                  <a:pt x="65778" y="14439"/>
                </a:lnTo>
                <a:lnTo>
                  <a:pt x="75536" y="18334"/>
                </a:lnTo>
                <a:lnTo>
                  <a:pt x="94531" y="46783"/>
                </a:lnTo>
                <a:lnTo>
                  <a:pt x="94531" y="57935"/>
                </a:lnTo>
                <a:lnTo>
                  <a:pt x="83274" y="80175"/>
                </a:lnTo>
                <a:lnTo>
                  <a:pt x="79725" y="83662"/>
                </a:lnTo>
                <a:lnTo>
                  <a:pt x="75536" y="86384"/>
                </a:lnTo>
                <a:lnTo>
                  <a:pt x="65778" y="90279"/>
                </a:lnTo>
                <a:lnTo>
                  <a:pt x="60511" y="91264"/>
                </a:lnTo>
                <a:lnTo>
                  <a:pt x="92729" y="91264"/>
                </a:lnTo>
                <a:lnTo>
                  <a:pt x="99798" y="84007"/>
                </a:lnTo>
                <a:lnTo>
                  <a:pt x="103389" y="78500"/>
                </a:lnTo>
                <a:lnTo>
                  <a:pt x="105902" y="72154"/>
                </a:lnTo>
                <a:lnTo>
                  <a:pt x="108415" y="65882"/>
                </a:lnTo>
                <a:lnTo>
                  <a:pt x="109661" y="59254"/>
                </a:lnTo>
                <a:lnTo>
                  <a:pt x="109661" y="45317"/>
                </a:lnTo>
                <a:lnTo>
                  <a:pt x="108415" y="38553"/>
                </a:lnTo>
                <a:lnTo>
                  <a:pt x="103284" y="25936"/>
                </a:lnTo>
                <a:lnTo>
                  <a:pt x="99630" y="20355"/>
                </a:lnTo>
                <a:lnTo>
                  <a:pt x="94887" y="15549"/>
                </a:lnTo>
                <a:lnTo>
                  <a:pt x="92792" y="13455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3537615" y="1924767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14606">
            <a:solidFill>
              <a:srgbClr val="0043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3530312" y="1912067"/>
            <a:ext cx="58419" cy="12700"/>
          </a:xfrm>
          <a:custGeom>
            <a:avLst/>
            <a:gdLst/>
            <a:ahLst/>
            <a:cxnLst/>
            <a:rect l="l" t="t" r="r" b="b"/>
            <a:pathLst>
              <a:path w="58419" h="12700">
                <a:moveTo>
                  <a:pt x="0" y="12700"/>
                </a:moveTo>
                <a:lnTo>
                  <a:pt x="57862" y="12700"/>
                </a:lnTo>
                <a:lnTo>
                  <a:pt x="5786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3593750" y="1910739"/>
            <a:ext cx="109855" cy="104775"/>
          </a:xfrm>
          <a:custGeom>
            <a:avLst/>
            <a:gdLst/>
            <a:ahLst/>
            <a:cxnLst/>
            <a:rect l="l" t="t" r="r" b="b"/>
            <a:pathLst>
              <a:path w="109855" h="104775">
                <a:moveTo>
                  <a:pt x="63233" y="0"/>
                </a:moveTo>
                <a:lnTo>
                  <a:pt x="46501" y="0"/>
                </a:lnTo>
                <a:lnTo>
                  <a:pt x="39004" y="1392"/>
                </a:lnTo>
                <a:lnTo>
                  <a:pt x="6512" y="26009"/>
                </a:lnTo>
                <a:lnTo>
                  <a:pt x="0" y="45317"/>
                </a:lnTo>
                <a:lnTo>
                  <a:pt x="111" y="57935"/>
                </a:lnTo>
                <a:lnTo>
                  <a:pt x="554" y="61558"/>
                </a:lnTo>
                <a:lnTo>
                  <a:pt x="2858" y="70270"/>
                </a:lnTo>
                <a:lnTo>
                  <a:pt x="4533" y="74458"/>
                </a:lnTo>
                <a:lnTo>
                  <a:pt x="6850" y="78500"/>
                </a:lnTo>
                <a:lnTo>
                  <a:pt x="8921" y="82196"/>
                </a:lnTo>
                <a:lnTo>
                  <a:pt x="11570" y="85756"/>
                </a:lnTo>
                <a:lnTo>
                  <a:pt x="14743" y="88960"/>
                </a:lnTo>
                <a:lnTo>
                  <a:pt x="17915" y="92238"/>
                </a:lnTo>
                <a:lnTo>
                  <a:pt x="21507" y="95023"/>
                </a:lnTo>
                <a:lnTo>
                  <a:pt x="25548" y="97326"/>
                </a:lnTo>
                <a:lnTo>
                  <a:pt x="29559" y="99693"/>
                </a:lnTo>
                <a:lnTo>
                  <a:pt x="33988" y="101504"/>
                </a:lnTo>
                <a:lnTo>
                  <a:pt x="38867" y="102761"/>
                </a:lnTo>
                <a:lnTo>
                  <a:pt x="43747" y="104091"/>
                </a:lnTo>
                <a:lnTo>
                  <a:pt x="48940" y="104719"/>
                </a:lnTo>
                <a:lnTo>
                  <a:pt x="63128" y="104719"/>
                </a:lnTo>
                <a:lnTo>
                  <a:pt x="70866" y="103316"/>
                </a:lnTo>
                <a:lnTo>
                  <a:pt x="77693" y="100394"/>
                </a:lnTo>
                <a:lnTo>
                  <a:pt x="84562" y="97536"/>
                </a:lnTo>
                <a:lnTo>
                  <a:pt x="90353" y="93703"/>
                </a:lnTo>
                <a:lnTo>
                  <a:pt x="92729" y="91264"/>
                </a:lnTo>
                <a:lnTo>
                  <a:pt x="49118" y="91264"/>
                </a:lnTo>
                <a:lnTo>
                  <a:pt x="43820" y="90279"/>
                </a:lnTo>
                <a:lnTo>
                  <a:pt x="34124" y="86384"/>
                </a:lnTo>
                <a:lnTo>
                  <a:pt x="29946" y="83662"/>
                </a:lnTo>
                <a:lnTo>
                  <a:pt x="26428" y="80175"/>
                </a:lnTo>
                <a:lnTo>
                  <a:pt x="22868" y="76762"/>
                </a:lnTo>
                <a:lnTo>
                  <a:pt x="20114" y="72573"/>
                </a:lnTo>
                <a:lnTo>
                  <a:pt x="16104" y="63097"/>
                </a:lnTo>
                <a:lnTo>
                  <a:pt x="15130" y="57935"/>
                </a:lnTo>
                <a:lnTo>
                  <a:pt x="15130" y="46783"/>
                </a:lnTo>
                <a:lnTo>
                  <a:pt x="16104" y="41548"/>
                </a:lnTo>
                <a:lnTo>
                  <a:pt x="18125" y="36815"/>
                </a:lnTo>
                <a:lnTo>
                  <a:pt x="20114" y="32072"/>
                </a:lnTo>
                <a:lnTo>
                  <a:pt x="49118" y="13455"/>
                </a:lnTo>
                <a:lnTo>
                  <a:pt x="92792" y="13455"/>
                </a:lnTo>
                <a:lnTo>
                  <a:pt x="90143" y="10805"/>
                </a:lnTo>
                <a:lnTo>
                  <a:pt x="84353" y="7046"/>
                </a:lnTo>
                <a:lnTo>
                  <a:pt x="70835" y="1392"/>
                </a:lnTo>
                <a:lnTo>
                  <a:pt x="63233" y="0"/>
                </a:lnTo>
                <a:close/>
              </a:path>
              <a:path w="109855" h="104775">
                <a:moveTo>
                  <a:pt x="92792" y="13455"/>
                </a:moveTo>
                <a:lnTo>
                  <a:pt x="60511" y="13455"/>
                </a:lnTo>
                <a:lnTo>
                  <a:pt x="65778" y="14439"/>
                </a:lnTo>
                <a:lnTo>
                  <a:pt x="75536" y="18334"/>
                </a:lnTo>
                <a:lnTo>
                  <a:pt x="94531" y="46783"/>
                </a:lnTo>
                <a:lnTo>
                  <a:pt x="94531" y="57935"/>
                </a:lnTo>
                <a:lnTo>
                  <a:pt x="65778" y="90279"/>
                </a:lnTo>
                <a:lnTo>
                  <a:pt x="60511" y="91264"/>
                </a:lnTo>
                <a:lnTo>
                  <a:pt x="92729" y="91264"/>
                </a:lnTo>
                <a:lnTo>
                  <a:pt x="99798" y="84007"/>
                </a:lnTo>
                <a:lnTo>
                  <a:pt x="103389" y="78500"/>
                </a:lnTo>
                <a:lnTo>
                  <a:pt x="108405" y="65882"/>
                </a:lnTo>
                <a:lnTo>
                  <a:pt x="109661" y="59254"/>
                </a:lnTo>
                <a:lnTo>
                  <a:pt x="109661" y="45317"/>
                </a:lnTo>
                <a:lnTo>
                  <a:pt x="108405" y="38553"/>
                </a:lnTo>
                <a:lnTo>
                  <a:pt x="103284" y="25936"/>
                </a:lnTo>
                <a:lnTo>
                  <a:pt x="99620" y="20355"/>
                </a:lnTo>
                <a:lnTo>
                  <a:pt x="94887" y="15549"/>
                </a:lnTo>
                <a:lnTo>
                  <a:pt x="92792" y="13455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3763057" y="1962867"/>
            <a:ext cx="86995" cy="0"/>
          </a:xfrm>
          <a:custGeom>
            <a:avLst/>
            <a:gdLst/>
            <a:ahLst/>
            <a:cxnLst/>
            <a:rect l="l" t="t" r="r" b="b"/>
            <a:pathLst>
              <a:path w="86994">
                <a:moveTo>
                  <a:pt x="0" y="0"/>
                </a:moveTo>
                <a:lnTo>
                  <a:pt x="86447" y="0"/>
                </a:lnTo>
              </a:path>
            </a:pathLst>
          </a:custGeom>
          <a:ln w="12700">
            <a:solidFill>
              <a:srgbClr val="0043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3770361" y="1912067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101600"/>
                </a:move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834898" y="1969720"/>
            <a:ext cx="14604" cy="44450"/>
          </a:xfrm>
          <a:custGeom>
            <a:avLst/>
            <a:gdLst/>
            <a:ahLst/>
            <a:cxnLst/>
            <a:rect l="l" t="t" r="r" b="b"/>
            <a:pathLst>
              <a:path w="14605" h="44450">
                <a:moveTo>
                  <a:pt x="14606" y="0"/>
                </a:moveTo>
                <a:lnTo>
                  <a:pt x="0" y="0"/>
                </a:lnTo>
                <a:lnTo>
                  <a:pt x="0" y="44407"/>
                </a:lnTo>
                <a:lnTo>
                  <a:pt x="14606" y="44407"/>
                </a:lnTo>
                <a:lnTo>
                  <a:pt x="14606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834898" y="1912067"/>
            <a:ext cx="14604" cy="45085"/>
          </a:xfrm>
          <a:custGeom>
            <a:avLst/>
            <a:gdLst/>
            <a:ahLst/>
            <a:cxnLst/>
            <a:rect l="l" t="t" r="r" b="b"/>
            <a:pathLst>
              <a:path w="14605" h="45085">
                <a:moveTo>
                  <a:pt x="14606" y="0"/>
                </a:moveTo>
                <a:lnTo>
                  <a:pt x="0" y="0"/>
                </a:lnTo>
                <a:lnTo>
                  <a:pt x="0" y="44480"/>
                </a:lnTo>
                <a:lnTo>
                  <a:pt x="14606" y="44480"/>
                </a:lnTo>
                <a:lnTo>
                  <a:pt x="14606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3860898" y="1911510"/>
            <a:ext cx="100330" cy="102870"/>
          </a:xfrm>
          <a:custGeom>
            <a:avLst/>
            <a:gdLst/>
            <a:ahLst/>
            <a:cxnLst/>
            <a:rect l="l" t="t" r="r" b="b"/>
            <a:pathLst>
              <a:path w="100330" h="102869">
                <a:moveTo>
                  <a:pt x="54134" y="0"/>
                </a:moveTo>
                <a:lnTo>
                  <a:pt x="43852" y="0"/>
                </a:lnTo>
                <a:lnTo>
                  <a:pt x="0" y="102625"/>
                </a:lnTo>
                <a:lnTo>
                  <a:pt x="14994" y="102625"/>
                </a:lnTo>
                <a:lnTo>
                  <a:pt x="27852" y="72500"/>
                </a:lnTo>
                <a:lnTo>
                  <a:pt x="86423" y="72500"/>
                </a:lnTo>
                <a:lnTo>
                  <a:pt x="80584" y="59390"/>
                </a:lnTo>
                <a:lnTo>
                  <a:pt x="33538" y="59390"/>
                </a:lnTo>
                <a:lnTo>
                  <a:pt x="48804" y="22376"/>
                </a:lnTo>
                <a:lnTo>
                  <a:pt x="64100" y="22376"/>
                </a:lnTo>
                <a:lnTo>
                  <a:pt x="54134" y="0"/>
                </a:lnTo>
                <a:close/>
              </a:path>
              <a:path w="100330" h="102869">
                <a:moveTo>
                  <a:pt x="86423" y="72500"/>
                </a:moveTo>
                <a:lnTo>
                  <a:pt x="71254" y="72500"/>
                </a:lnTo>
                <a:lnTo>
                  <a:pt x="84845" y="102625"/>
                </a:lnTo>
                <a:lnTo>
                  <a:pt x="99839" y="102625"/>
                </a:lnTo>
                <a:lnTo>
                  <a:pt x="86423" y="72500"/>
                </a:lnTo>
                <a:close/>
              </a:path>
              <a:path w="100330" h="102869">
                <a:moveTo>
                  <a:pt x="64100" y="22376"/>
                </a:moveTo>
                <a:lnTo>
                  <a:pt x="48804" y="22376"/>
                </a:lnTo>
                <a:lnTo>
                  <a:pt x="65254" y="59390"/>
                </a:lnTo>
                <a:lnTo>
                  <a:pt x="80584" y="59390"/>
                </a:lnTo>
                <a:lnTo>
                  <a:pt x="64100" y="22376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3971162" y="1912069"/>
            <a:ext cx="64769" cy="102235"/>
          </a:xfrm>
          <a:custGeom>
            <a:avLst/>
            <a:gdLst/>
            <a:ahLst/>
            <a:cxnLst/>
            <a:rect l="l" t="t" r="r" b="b"/>
            <a:pathLst>
              <a:path w="64769" h="102235">
                <a:moveTo>
                  <a:pt x="37464" y="0"/>
                </a:moveTo>
                <a:lnTo>
                  <a:pt x="0" y="0"/>
                </a:lnTo>
                <a:lnTo>
                  <a:pt x="0" y="102059"/>
                </a:lnTo>
                <a:lnTo>
                  <a:pt x="14669" y="102059"/>
                </a:lnTo>
                <a:lnTo>
                  <a:pt x="14669" y="57924"/>
                </a:lnTo>
                <a:lnTo>
                  <a:pt x="35894" y="57924"/>
                </a:lnTo>
                <a:lnTo>
                  <a:pt x="41024" y="57233"/>
                </a:lnTo>
                <a:lnTo>
                  <a:pt x="45349" y="55694"/>
                </a:lnTo>
                <a:lnTo>
                  <a:pt x="49631" y="54239"/>
                </a:lnTo>
                <a:lnTo>
                  <a:pt x="53223" y="52218"/>
                </a:lnTo>
                <a:lnTo>
                  <a:pt x="56050" y="49631"/>
                </a:lnTo>
                <a:lnTo>
                  <a:pt x="58867" y="47129"/>
                </a:lnTo>
                <a:lnTo>
                  <a:pt x="60489" y="44752"/>
                </a:lnTo>
                <a:lnTo>
                  <a:pt x="14669" y="44752"/>
                </a:lnTo>
                <a:lnTo>
                  <a:pt x="14669" y="13172"/>
                </a:lnTo>
                <a:lnTo>
                  <a:pt x="60387" y="13172"/>
                </a:lnTo>
                <a:lnTo>
                  <a:pt x="59150" y="11224"/>
                </a:lnTo>
                <a:lnTo>
                  <a:pt x="53851" y="5926"/>
                </a:lnTo>
                <a:lnTo>
                  <a:pt x="50469" y="3832"/>
                </a:lnTo>
                <a:lnTo>
                  <a:pt x="42312" y="764"/>
                </a:lnTo>
                <a:lnTo>
                  <a:pt x="37464" y="0"/>
                </a:lnTo>
                <a:close/>
              </a:path>
              <a:path w="64769" h="102235">
                <a:moveTo>
                  <a:pt x="60387" y="13172"/>
                </a:moveTo>
                <a:lnTo>
                  <a:pt x="35234" y="13172"/>
                </a:lnTo>
                <a:lnTo>
                  <a:pt x="37988" y="13591"/>
                </a:lnTo>
                <a:lnTo>
                  <a:pt x="40218" y="14565"/>
                </a:lnTo>
                <a:lnTo>
                  <a:pt x="49255" y="26836"/>
                </a:lnTo>
                <a:lnTo>
                  <a:pt x="49255" y="31234"/>
                </a:lnTo>
                <a:lnTo>
                  <a:pt x="33978" y="44752"/>
                </a:lnTo>
                <a:lnTo>
                  <a:pt x="60489" y="44752"/>
                </a:lnTo>
                <a:lnTo>
                  <a:pt x="60961" y="44061"/>
                </a:lnTo>
                <a:lnTo>
                  <a:pt x="63673" y="37087"/>
                </a:lnTo>
                <a:lnTo>
                  <a:pt x="64349" y="33527"/>
                </a:lnTo>
                <a:lnTo>
                  <a:pt x="64325" y="25025"/>
                </a:lnTo>
                <a:lnTo>
                  <a:pt x="63715" y="21538"/>
                </a:lnTo>
                <a:lnTo>
                  <a:pt x="61139" y="14355"/>
                </a:lnTo>
                <a:lnTo>
                  <a:pt x="60387" y="13172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4043728" y="1910739"/>
            <a:ext cx="109855" cy="104775"/>
          </a:xfrm>
          <a:custGeom>
            <a:avLst/>
            <a:gdLst/>
            <a:ahLst/>
            <a:cxnLst/>
            <a:rect l="l" t="t" r="r" b="b"/>
            <a:pathLst>
              <a:path w="109855" h="104775">
                <a:moveTo>
                  <a:pt x="63233" y="0"/>
                </a:moveTo>
                <a:lnTo>
                  <a:pt x="46501" y="0"/>
                </a:lnTo>
                <a:lnTo>
                  <a:pt x="39004" y="1392"/>
                </a:lnTo>
                <a:lnTo>
                  <a:pt x="6523" y="26009"/>
                </a:lnTo>
                <a:lnTo>
                  <a:pt x="0" y="45317"/>
                </a:lnTo>
                <a:lnTo>
                  <a:pt x="113" y="57935"/>
                </a:lnTo>
                <a:lnTo>
                  <a:pt x="6850" y="78500"/>
                </a:lnTo>
                <a:lnTo>
                  <a:pt x="8931" y="82196"/>
                </a:lnTo>
                <a:lnTo>
                  <a:pt x="11580" y="85756"/>
                </a:lnTo>
                <a:lnTo>
                  <a:pt x="14753" y="88960"/>
                </a:lnTo>
                <a:lnTo>
                  <a:pt x="17915" y="92238"/>
                </a:lnTo>
                <a:lnTo>
                  <a:pt x="21507" y="95023"/>
                </a:lnTo>
                <a:lnTo>
                  <a:pt x="25548" y="97326"/>
                </a:lnTo>
                <a:lnTo>
                  <a:pt x="29559" y="99693"/>
                </a:lnTo>
                <a:lnTo>
                  <a:pt x="33988" y="101504"/>
                </a:lnTo>
                <a:lnTo>
                  <a:pt x="38867" y="102761"/>
                </a:lnTo>
                <a:lnTo>
                  <a:pt x="43747" y="104091"/>
                </a:lnTo>
                <a:lnTo>
                  <a:pt x="48940" y="104719"/>
                </a:lnTo>
                <a:lnTo>
                  <a:pt x="63128" y="104719"/>
                </a:lnTo>
                <a:lnTo>
                  <a:pt x="70866" y="103316"/>
                </a:lnTo>
                <a:lnTo>
                  <a:pt x="77704" y="100394"/>
                </a:lnTo>
                <a:lnTo>
                  <a:pt x="84562" y="97536"/>
                </a:lnTo>
                <a:lnTo>
                  <a:pt x="90353" y="93703"/>
                </a:lnTo>
                <a:lnTo>
                  <a:pt x="92739" y="91264"/>
                </a:lnTo>
                <a:lnTo>
                  <a:pt x="49118" y="91264"/>
                </a:lnTo>
                <a:lnTo>
                  <a:pt x="43820" y="90279"/>
                </a:lnTo>
                <a:lnTo>
                  <a:pt x="34124" y="86384"/>
                </a:lnTo>
                <a:lnTo>
                  <a:pt x="29946" y="83662"/>
                </a:lnTo>
                <a:lnTo>
                  <a:pt x="26428" y="80175"/>
                </a:lnTo>
                <a:lnTo>
                  <a:pt x="22868" y="76762"/>
                </a:lnTo>
                <a:lnTo>
                  <a:pt x="20114" y="72573"/>
                </a:lnTo>
                <a:lnTo>
                  <a:pt x="16104" y="63097"/>
                </a:lnTo>
                <a:lnTo>
                  <a:pt x="15130" y="57935"/>
                </a:lnTo>
                <a:lnTo>
                  <a:pt x="15130" y="46783"/>
                </a:lnTo>
                <a:lnTo>
                  <a:pt x="16104" y="41548"/>
                </a:lnTo>
                <a:lnTo>
                  <a:pt x="18125" y="36815"/>
                </a:lnTo>
                <a:lnTo>
                  <a:pt x="20114" y="32072"/>
                </a:lnTo>
                <a:lnTo>
                  <a:pt x="49118" y="13455"/>
                </a:lnTo>
                <a:lnTo>
                  <a:pt x="92792" y="13455"/>
                </a:lnTo>
                <a:lnTo>
                  <a:pt x="90143" y="10805"/>
                </a:lnTo>
                <a:lnTo>
                  <a:pt x="84363" y="7046"/>
                </a:lnTo>
                <a:lnTo>
                  <a:pt x="70835" y="1392"/>
                </a:lnTo>
                <a:lnTo>
                  <a:pt x="63233" y="0"/>
                </a:lnTo>
                <a:close/>
              </a:path>
              <a:path w="109855" h="104775">
                <a:moveTo>
                  <a:pt x="92792" y="13455"/>
                </a:moveTo>
                <a:lnTo>
                  <a:pt x="60511" y="13455"/>
                </a:lnTo>
                <a:lnTo>
                  <a:pt x="65778" y="14439"/>
                </a:lnTo>
                <a:lnTo>
                  <a:pt x="75536" y="18334"/>
                </a:lnTo>
                <a:lnTo>
                  <a:pt x="94541" y="46783"/>
                </a:lnTo>
                <a:lnTo>
                  <a:pt x="94541" y="57935"/>
                </a:lnTo>
                <a:lnTo>
                  <a:pt x="83274" y="80175"/>
                </a:lnTo>
                <a:lnTo>
                  <a:pt x="79725" y="83662"/>
                </a:lnTo>
                <a:lnTo>
                  <a:pt x="75536" y="86384"/>
                </a:lnTo>
                <a:lnTo>
                  <a:pt x="65778" y="90279"/>
                </a:lnTo>
                <a:lnTo>
                  <a:pt x="60511" y="91264"/>
                </a:lnTo>
                <a:lnTo>
                  <a:pt x="92739" y="91264"/>
                </a:lnTo>
                <a:lnTo>
                  <a:pt x="99798" y="84007"/>
                </a:lnTo>
                <a:lnTo>
                  <a:pt x="103389" y="78500"/>
                </a:lnTo>
                <a:lnTo>
                  <a:pt x="105902" y="72154"/>
                </a:lnTo>
                <a:lnTo>
                  <a:pt x="108415" y="65882"/>
                </a:lnTo>
                <a:lnTo>
                  <a:pt x="109661" y="59254"/>
                </a:lnTo>
                <a:lnTo>
                  <a:pt x="109661" y="45317"/>
                </a:lnTo>
                <a:lnTo>
                  <a:pt x="108415" y="38553"/>
                </a:lnTo>
                <a:lnTo>
                  <a:pt x="103284" y="25936"/>
                </a:lnTo>
                <a:lnTo>
                  <a:pt x="99630" y="20355"/>
                </a:lnTo>
                <a:lnTo>
                  <a:pt x="94887" y="15549"/>
                </a:lnTo>
                <a:lnTo>
                  <a:pt x="92792" y="13455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4158658" y="1911510"/>
            <a:ext cx="97790" cy="121920"/>
          </a:xfrm>
          <a:custGeom>
            <a:avLst/>
            <a:gdLst/>
            <a:ahLst/>
            <a:cxnLst/>
            <a:rect l="l" t="t" r="r" b="b"/>
            <a:pathLst>
              <a:path w="97790" h="121919">
                <a:moveTo>
                  <a:pt x="97326" y="89515"/>
                </a:moveTo>
                <a:lnTo>
                  <a:pt x="0" y="89515"/>
                </a:lnTo>
                <a:lnTo>
                  <a:pt x="0" y="121378"/>
                </a:lnTo>
                <a:lnTo>
                  <a:pt x="14983" y="121378"/>
                </a:lnTo>
                <a:lnTo>
                  <a:pt x="14983" y="102625"/>
                </a:lnTo>
                <a:lnTo>
                  <a:pt x="97326" y="102625"/>
                </a:lnTo>
                <a:lnTo>
                  <a:pt x="97326" y="89515"/>
                </a:lnTo>
                <a:close/>
              </a:path>
              <a:path w="97790" h="121919">
                <a:moveTo>
                  <a:pt x="97326" y="102625"/>
                </a:moveTo>
                <a:lnTo>
                  <a:pt x="82332" y="102625"/>
                </a:lnTo>
                <a:lnTo>
                  <a:pt x="82332" y="121378"/>
                </a:lnTo>
                <a:lnTo>
                  <a:pt x="97326" y="121378"/>
                </a:lnTo>
                <a:lnTo>
                  <a:pt x="97326" y="102625"/>
                </a:lnTo>
                <a:close/>
              </a:path>
              <a:path w="97790" h="121919">
                <a:moveTo>
                  <a:pt x="52982" y="0"/>
                </a:moveTo>
                <a:lnTo>
                  <a:pt x="42668" y="0"/>
                </a:lnTo>
                <a:lnTo>
                  <a:pt x="8994" y="89515"/>
                </a:lnTo>
                <a:lnTo>
                  <a:pt x="23664" y="89515"/>
                </a:lnTo>
                <a:lnTo>
                  <a:pt x="47652" y="21402"/>
                </a:lnTo>
                <a:lnTo>
                  <a:pt x="61434" y="21402"/>
                </a:lnTo>
                <a:lnTo>
                  <a:pt x="52982" y="0"/>
                </a:lnTo>
                <a:close/>
              </a:path>
              <a:path w="97790" h="121919">
                <a:moveTo>
                  <a:pt x="61434" y="21402"/>
                </a:moveTo>
                <a:lnTo>
                  <a:pt x="47652" y="21402"/>
                </a:lnTo>
                <a:lnTo>
                  <a:pt x="73516" y="89515"/>
                </a:lnTo>
                <a:lnTo>
                  <a:pt x="88332" y="89515"/>
                </a:lnTo>
                <a:lnTo>
                  <a:pt x="61434" y="21402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255813" y="1912067"/>
            <a:ext cx="95885" cy="125730"/>
          </a:xfrm>
          <a:custGeom>
            <a:avLst/>
            <a:gdLst/>
            <a:ahLst/>
            <a:cxnLst/>
            <a:rect l="l" t="t" r="r" b="b"/>
            <a:pathLst>
              <a:path w="95884" h="125730">
                <a:moveTo>
                  <a:pt x="19486" y="108478"/>
                </a:moveTo>
                <a:lnTo>
                  <a:pt x="19595" y="121724"/>
                </a:lnTo>
                <a:lnTo>
                  <a:pt x="21151" y="122771"/>
                </a:lnTo>
                <a:lnTo>
                  <a:pt x="23035" y="123608"/>
                </a:lnTo>
                <a:lnTo>
                  <a:pt x="25192" y="124237"/>
                </a:lnTo>
                <a:lnTo>
                  <a:pt x="27318" y="124928"/>
                </a:lnTo>
                <a:lnTo>
                  <a:pt x="29726" y="125284"/>
                </a:lnTo>
                <a:lnTo>
                  <a:pt x="35339" y="125284"/>
                </a:lnTo>
                <a:lnTo>
                  <a:pt x="52429" y="113357"/>
                </a:lnTo>
                <a:lnTo>
                  <a:pt x="29873" y="113357"/>
                </a:lnTo>
                <a:lnTo>
                  <a:pt x="27287" y="112938"/>
                </a:lnTo>
                <a:lnTo>
                  <a:pt x="25161" y="112174"/>
                </a:lnTo>
                <a:lnTo>
                  <a:pt x="23035" y="111473"/>
                </a:lnTo>
                <a:lnTo>
                  <a:pt x="21151" y="110216"/>
                </a:lnTo>
                <a:lnTo>
                  <a:pt x="19486" y="108478"/>
                </a:lnTo>
                <a:close/>
              </a:path>
              <a:path w="95884" h="125730">
                <a:moveTo>
                  <a:pt x="14669" y="0"/>
                </a:moveTo>
                <a:lnTo>
                  <a:pt x="0" y="0"/>
                </a:lnTo>
                <a:lnTo>
                  <a:pt x="44783" y="102059"/>
                </a:lnTo>
                <a:lnTo>
                  <a:pt x="44574" y="103808"/>
                </a:lnTo>
                <a:lnTo>
                  <a:pt x="33978" y="113357"/>
                </a:lnTo>
                <a:lnTo>
                  <a:pt x="52429" y="113357"/>
                </a:lnTo>
                <a:lnTo>
                  <a:pt x="54584" y="109661"/>
                </a:lnTo>
                <a:lnTo>
                  <a:pt x="56218" y="106174"/>
                </a:lnTo>
                <a:lnTo>
                  <a:pt x="57788" y="102059"/>
                </a:lnTo>
                <a:lnTo>
                  <a:pt x="64018" y="85327"/>
                </a:lnTo>
                <a:lnTo>
                  <a:pt x="51338" y="85327"/>
                </a:lnTo>
                <a:lnTo>
                  <a:pt x="14669" y="0"/>
                </a:lnTo>
                <a:close/>
              </a:path>
              <a:path w="95884" h="125730">
                <a:moveTo>
                  <a:pt x="95787" y="0"/>
                </a:moveTo>
                <a:lnTo>
                  <a:pt x="81453" y="0"/>
                </a:lnTo>
                <a:lnTo>
                  <a:pt x="51338" y="85327"/>
                </a:lnTo>
                <a:lnTo>
                  <a:pt x="64018" y="85327"/>
                </a:lnTo>
                <a:lnTo>
                  <a:pt x="95787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2082753" y="1308901"/>
            <a:ext cx="488950" cy="495300"/>
          </a:xfrm>
          <a:custGeom>
            <a:avLst/>
            <a:gdLst/>
            <a:ahLst/>
            <a:cxnLst/>
            <a:rect l="l" t="t" r="r" b="b"/>
            <a:pathLst>
              <a:path w="488950" h="495300">
                <a:moveTo>
                  <a:pt x="121807" y="0"/>
                </a:moveTo>
                <a:lnTo>
                  <a:pt x="0" y="0"/>
                </a:lnTo>
                <a:lnTo>
                  <a:pt x="0" y="278022"/>
                </a:lnTo>
                <a:lnTo>
                  <a:pt x="4679" y="330788"/>
                </a:lnTo>
                <a:lnTo>
                  <a:pt x="18226" y="375781"/>
                </a:lnTo>
                <a:lnTo>
                  <a:pt x="39900" y="413229"/>
                </a:lnTo>
                <a:lnTo>
                  <a:pt x="68965" y="443359"/>
                </a:lnTo>
                <a:lnTo>
                  <a:pt x="104680" y="466398"/>
                </a:lnTo>
                <a:lnTo>
                  <a:pt x="146308" y="482573"/>
                </a:lnTo>
                <a:lnTo>
                  <a:pt x="193111" y="492112"/>
                </a:lnTo>
                <a:lnTo>
                  <a:pt x="244348" y="495241"/>
                </a:lnTo>
                <a:lnTo>
                  <a:pt x="293340" y="492522"/>
                </a:lnTo>
                <a:lnTo>
                  <a:pt x="339095" y="483974"/>
                </a:lnTo>
                <a:lnTo>
                  <a:pt x="380597" y="469010"/>
                </a:lnTo>
                <a:lnTo>
                  <a:pt x="416831" y="447042"/>
                </a:lnTo>
                <a:lnTo>
                  <a:pt x="446781" y="417484"/>
                </a:lnTo>
                <a:lnTo>
                  <a:pt x="461192" y="393474"/>
                </a:lnTo>
                <a:lnTo>
                  <a:pt x="242955" y="393474"/>
                </a:lnTo>
                <a:lnTo>
                  <a:pt x="194385" y="385776"/>
                </a:lnTo>
                <a:lnTo>
                  <a:pt x="156034" y="363570"/>
                </a:lnTo>
                <a:lnTo>
                  <a:pt x="130856" y="328185"/>
                </a:lnTo>
                <a:lnTo>
                  <a:pt x="121807" y="280954"/>
                </a:lnTo>
                <a:lnTo>
                  <a:pt x="121807" y="0"/>
                </a:lnTo>
                <a:close/>
              </a:path>
              <a:path w="488950" h="495300">
                <a:moveTo>
                  <a:pt x="488770" y="0"/>
                </a:moveTo>
                <a:lnTo>
                  <a:pt x="366931" y="0"/>
                </a:lnTo>
                <a:lnTo>
                  <a:pt x="366931" y="272316"/>
                </a:lnTo>
                <a:lnTo>
                  <a:pt x="356626" y="328154"/>
                </a:lnTo>
                <a:lnTo>
                  <a:pt x="329119" y="365702"/>
                </a:lnTo>
                <a:lnTo>
                  <a:pt x="289525" y="386846"/>
                </a:lnTo>
                <a:lnTo>
                  <a:pt x="242955" y="393474"/>
                </a:lnTo>
                <a:lnTo>
                  <a:pt x="461192" y="393474"/>
                </a:lnTo>
                <a:lnTo>
                  <a:pt x="469431" y="379748"/>
                </a:lnTo>
                <a:lnTo>
                  <a:pt x="483766" y="333247"/>
                </a:lnTo>
                <a:lnTo>
                  <a:pt x="488714" y="278022"/>
                </a:lnTo>
                <a:lnTo>
                  <a:pt x="488770" y="0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2646053" y="1302458"/>
            <a:ext cx="374650" cy="502284"/>
          </a:xfrm>
          <a:custGeom>
            <a:avLst/>
            <a:gdLst/>
            <a:ahLst/>
            <a:cxnLst/>
            <a:rect l="l" t="t" r="r" b="b"/>
            <a:pathLst>
              <a:path w="374650" h="502285">
                <a:moveTo>
                  <a:pt x="10041" y="349026"/>
                </a:moveTo>
                <a:lnTo>
                  <a:pt x="10041" y="454352"/>
                </a:lnTo>
                <a:lnTo>
                  <a:pt x="46146" y="472337"/>
                </a:lnTo>
                <a:lnTo>
                  <a:pt x="84477" y="487434"/>
                </a:lnTo>
                <a:lnTo>
                  <a:pt x="129663" y="497824"/>
                </a:lnTo>
                <a:lnTo>
                  <a:pt x="186329" y="501691"/>
                </a:lnTo>
                <a:lnTo>
                  <a:pt x="238061" y="497218"/>
                </a:lnTo>
                <a:lnTo>
                  <a:pt x="283427" y="484081"/>
                </a:lnTo>
                <a:lnTo>
                  <a:pt x="321070" y="462703"/>
                </a:lnTo>
                <a:lnTo>
                  <a:pt x="349635" y="433506"/>
                </a:lnTo>
                <a:lnTo>
                  <a:pt x="360242" y="412102"/>
                </a:lnTo>
                <a:lnTo>
                  <a:pt x="177020" y="412102"/>
                </a:lnTo>
                <a:lnTo>
                  <a:pt x="138112" y="408796"/>
                </a:lnTo>
                <a:lnTo>
                  <a:pt x="99684" y="398029"/>
                </a:lnTo>
                <a:lnTo>
                  <a:pt x="58179" y="378530"/>
                </a:lnTo>
                <a:lnTo>
                  <a:pt x="10041" y="349026"/>
                </a:lnTo>
                <a:close/>
              </a:path>
              <a:path w="374650" h="502285">
                <a:moveTo>
                  <a:pt x="186329" y="0"/>
                </a:moveTo>
                <a:lnTo>
                  <a:pt x="133217" y="4530"/>
                </a:lnTo>
                <a:lnTo>
                  <a:pt x="87705" y="17618"/>
                </a:lnTo>
                <a:lnTo>
                  <a:pt x="50710" y="38510"/>
                </a:lnTo>
                <a:lnTo>
                  <a:pt x="23149" y="66452"/>
                </a:lnTo>
                <a:lnTo>
                  <a:pt x="5940" y="100688"/>
                </a:lnTo>
                <a:lnTo>
                  <a:pt x="0" y="140466"/>
                </a:lnTo>
                <a:lnTo>
                  <a:pt x="6963" y="187299"/>
                </a:lnTo>
                <a:lnTo>
                  <a:pt x="25864" y="223723"/>
                </a:lnTo>
                <a:lnTo>
                  <a:pt x="53717" y="251626"/>
                </a:lnTo>
                <a:lnTo>
                  <a:pt x="87540" y="272895"/>
                </a:lnTo>
                <a:lnTo>
                  <a:pt x="124346" y="289420"/>
                </a:lnTo>
                <a:lnTo>
                  <a:pt x="194976" y="315785"/>
                </a:lnTo>
                <a:lnTo>
                  <a:pt x="222829" y="329401"/>
                </a:lnTo>
                <a:lnTo>
                  <a:pt x="241730" y="345824"/>
                </a:lnTo>
                <a:lnTo>
                  <a:pt x="248693" y="366941"/>
                </a:lnTo>
                <a:lnTo>
                  <a:pt x="244044" y="386088"/>
                </a:lnTo>
                <a:lnTo>
                  <a:pt x="230322" y="400269"/>
                </a:lnTo>
                <a:lnTo>
                  <a:pt x="207868" y="409076"/>
                </a:lnTo>
                <a:lnTo>
                  <a:pt x="177020" y="412102"/>
                </a:lnTo>
                <a:lnTo>
                  <a:pt x="360242" y="412102"/>
                </a:lnTo>
                <a:lnTo>
                  <a:pt x="367768" y="396914"/>
                </a:lnTo>
                <a:lnTo>
                  <a:pt x="374114" y="353350"/>
                </a:lnTo>
                <a:lnTo>
                  <a:pt x="367150" y="307627"/>
                </a:lnTo>
                <a:lnTo>
                  <a:pt x="348247" y="271668"/>
                </a:lnTo>
                <a:lnTo>
                  <a:pt x="320391" y="243759"/>
                </a:lnTo>
                <a:lnTo>
                  <a:pt x="286566" y="222184"/>
                </a:lnTo>
                <a:lnTo>
                  <a:pt x="249756" y="205229"/>
                </a:lnTo>
                <a:lnTo>
                  <a:pt x="179121" y="178314"/>
                </a:lnTo>
                <a:lnTo>
                  <a:pt x="151265" y="164924"/>
                </a:lnTo>
                <a:lnTo>
                  <a:pt x="132363" y="149292"/>
                </a:lnTo>
                <a:lnTo>
                  <a:pt x="125399" y="129702"/>
                </a:lnTo>
                <a:lnTo>
                  <a:pt x="130450" y="113154"/>
                </a:lnTo>
                <a:lnTo>
                  <a:pt x="144841" y="100503"/>
                </a:lnTo>
                <a:lnTo>
                  <a:pt x="167426" y="92421"/>
                </a:lnTo>
                <a:lnTo>
                  <a:pt x="197062" y="89578"/>
                </a:lnTo>
                <a:lnTo>
                  <a:pt x="351905" y="89578"/>
                </a:lnTo>
                <a:lnTo>
                  <a:pt x="351905" y="37956"/>
                </a:lnTo>
                <a:lnTo>
                  <a:pt x="307676" y="20850"/>
                </a:lnTo>
                <a:lnTo>
                  <a:pt x="266412" y="9044"/>
                </a:lnTo>
                <a:lnTo>
                  <a:pt x="226499" y="2205"/>
                </a:lnTo>
                <a:lnTo>
                  <a:pt x="186329" y="0"/>
                </a:lnTo>
                <a:close/>
              </a:path>
              <a:path w="374650" h="502285">
                <a:moveTo>
                  <a:pt x="351905" y="89578"/>
                </a:moveTo>
                <a:lnTo>
                  <a:pt x="197062" y="89578"/>
                </a:lnTo>
                <a:lnTo>
                  <a:pt x="228821" y="91972"/>
                </a:lnTo>
                <a:lnTo>
                  <a:pt x="263465" y="99609"/>
                </a:lnTo>
                <a:lnTo>
                  <a:pt x="303618" y="113167"/>
                </a:lnTo>
                <a:lnTo>
                  <a:pt x="351905" y="133325"/>
                </a:lnTo>
                <a:lnTo>
                  <a:pt x="351905" y="89578"/>
                </a:lnTo>
                <a:close/>
              </a:path>
            </a:pathLst>
          </a:custGeom>
          <a:solidFill>
            <a:srgbClr val="0043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3043064" y="1308898"/>
            <a:ext cx="555625" cy="488950"/>
          </a:xfrm>
          <a:custGeom>
            <a:avLst/>
            <a:gdLst/>
            <a:ahLst/>
            <a:cxnLst/>
            <a:rect l="l" t="t" r="r" b="b"/>
            <a:pathLst>
              <a:path w="555625" h="488950">
                <a:moveTo>
                  <a:pt x="338293" y="0"/>
                </a:moveTo>
                <a:lnTo>
                  <a:pt x="197093" y="0"/>
                </a:lnTo>
                <a:lnTo>
                  <a:pt x="0" y="488759"/>
                </a:lnTo>
                <a:lnTo>
                  <a:pt x="129011" y="488759"/>
                </a:lnTo>
                <a:lnTo>
                  <a:pt x="165576" y="392082"/>
                </a:lnTo>
                <a:lnTo>
                  <a:pt x="512503" y="392082"/>
                </a:lnTo>
                <a:lnTo>
                  <a:pt x="474577" y="306723"/>
                </a:lnTo>
                <a:lnTo>
                  <a:pt x="197857" y="306723"/>
                </a:lnTo>
                <a:lnTo>
                  <a:pt x="269489" y="116813"/>
                </a:lnTo>
                <a:lnTo>
                  <a:pt x="390195" y="116813"/>
                </a:lnTo>
                <a:lnTo>
                  <a:pt x="338293" y="0"/>
                </a:lnTo>
                <a:close/>
              </a:path>
              <a:path w="555625" h="488950">
                <a:moveTo>
                  <a:pt x="512503" y="392082"/>
                </a:moveTo>
                <a:lnTo>
                  <a:pt x="384176" y="392082"/>
                </a:lnTo>
                <a:lnTo>
                  <a:pt x="424332" y="488759"/>
                </a:lnTo>
                <a:lnTo>
                  <a:pt x="555459" y="488759"/>
                </a:lnTo>
                <a:lnTo>
                  <a:pt x="512503" y="392082"/>
                </a:lnTo>
                <a:close/>
              </a:path>
              <a:path w="555625" h="488950">
                <a:moveTo>
                  <a:pt x="390195" y="116813"/>
                </a:moveTo>
                <a:lnTo>
                  <a:pt x="269489" y="116813"/>
                </a:lnTo>
                <a:lnTo>
                  <a:pt x="348334" y="306723"/>
                </a:lnTo>
                <a:lnTo>
                  <a:pt x="474577" y="306723"/>
                </a:lnTo>
                <a:lnTo>
                  <a:pt x="390195" y="116813"/>
                </a:lnTo>
                <a:close/>
              </a:path>
            </a:pathLst>
          </a:custGeom>
          <a:solidFill>
            <a:srgbClr val="CD1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3652244" y="1308902"/>
            <a:ext cx="121920" cy="488950"/>
          </a:xfrm>
          <a:custGeom>
            <a:avLst/>
            <a:gdLst/>
            <a:ahLst/>
            <a:cxnLst/>
            <a:rect l="l" t="t" r="r" b="b"/>
            <a:pathLst>
              <a:path w="121919" h="488950">
                <a:moveTo>
                  <a:pt x="121828" y="488759"/>
                </a:moveTo>
                <a:lnTo>
                  <a:pt x="0" y="488759"/>
                </a:lnTo>
                <a:lnTo>
                  <a:pt x="0" y="0"/>
                </a:lnTo>
                <a:lnTo>
                  <a:pt x="121828" y="0"/>
                </a:lnTo>
                <a:lnTo>
                  <a:pt x="121828" y="488759"/>
                </a:lnTo>
                <a:close/>
              </a:path>
            </a:pathLst>
          </a:custGeom>
          <a:solidFill>
            <a:srgbClr val="CD1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3878717" y="1308905"/>
            <a:ext cx="486409" cy="488950"/>
          </a:xfrm>
          <a:custGeom>
            <a:avLst/>
            <a:gdLst/>
            <a:ahLst/>
            <a:cxnLst/>
            <a:rect l="l" t="t" r="r" b="b"/>
            <a:pathLst>
              <a:path w="486409" h="488950">
                <a:moveTo>
                  <a:pt x="215763" y="0"/>
                </a:moveTo>
                <a:lnTo>
                  <a:pt x="0" y="0"/>
                </a:lnTo>
                <a:lnTo>
                  <a:pt x="0" y="488759"/>
                </a:lnTo>
                <a:lnTo>
                  <a:pt x="202098" y="488759"/>
                </a:lnTo>
                <a:lnTo>
                  <a:pt x="263190" y="485029"/>
                </a:lnTo>
                <a:lnTo>
                  <a:pt x="316562" y="474199"/>
                </a:lnTo>
                <a:lnTo>
                  <a:pt x="362357" y="456811"/>
                </a:lnTo>
                <a:lnTo>
                  <a:pt x="400715" y="433407"/>
                </a:lnTo>
                <a:lnTo>
                  <a:pt x="431780" y="404530"/>
                </a:lnTo>
                <a:lnTo>
                  <a:pt x="435571" y="399171"/>
                </a:lnTo>
                <a:lnTo>
                  <a:pt x="121860" y="399171"/>
                </a:lnTo>
                <a:lnTo>
                  <a:pt x="121860" y="89578"/>
                </a:lnTo>
                <a:lnTo>
                  <a:pt x="433308" y="89578"/>
                </a:lnTo>
                <a:lnTo>
                  <a:pt x="432039" y="87730"/>
                </a:lnTo>
                <a:lnTo>
                  <a:pt x="401882" y="58079"/>
                </a:lnTo>
                <a:lnTo>
                  <a:pt x="365135" y="33756"/>
                </a:lnTo>
                <a:lnTo>
                  <a:pt x="321839" y="15486"/>
                </a:lnTo>
                <a:lnTo>
                  <a:pt x="272034" y="3992"/>
                </a:lnTo>
                <a:lnTo>
                  <a:pt x="215763" y="0"/>
                </a:lnTo>
                <a:close/>
              </a:path>
              <a:path w="486409" h="488950">
                <a:moveTo>
                  <a:pt x="433308" y="89578"/>
                </a:moveTo>
                <a:lnTo>
                  <a:pt x="200014" y="89578"/>
                </a:lnTo>
                <a:lnTo>
                  <a:pt x="251967" y="95223"/>
                </a:lnTo>
                <a:lnTo>
                  <a:pt x="292910" y="111084"/>
                </a:lnTo>
                <a:lnTo>
                  <a:pt x="323541" y="135548"/>
                </a:lnTo>
                <a:lnTo>
                  <a:pt x="344557" y="167000"/>
                </a:lnTo>
                <a:lnTo>
                  <a:pt x="356655" y="203829"/>
                </a:lnTo>
                <a:lnTo>
                  <a:pt x="360533" y="244421"/>
                </a:lnTo>
                <a:lnTo>
                  <a:pt x="357257" y="280756"/>
                </a:lnTo>
                <a:lnTo>
                  <a:pt x="326940" y="348658"/>
                </a:lnTo>
                <a:lnTo>
                  <a:pt x="297155" y="374968"/>
                </a:lnTo>
                <a:lnTo>
                  <a:pt x="255793" y="392682"/>
                </a:lnTo>
                <a:lnTo>
                  <a:pt x="201480" y="399171"/>
                </a:lnTo>
                <a:lnTo>
                  <a:pt x="435571" y="399171"/>
                </a:lnTo>
                <a:lnTo>
                  <a:pt x="455694" y="370719"/>
                </a:lnTo>
                <a:lnTo>
                  <a:pt x="472600" y="332518"/>
                </a:lnTo>
                <a:lnTo>
                  <a:pt x="482639" y="290469"/>
                </a:lnTo>
                <a:lnTo>
                  <a:pt x="485953" y="245112"/>
                </a:lnTo>
                <a:lnTo>
                  <a:pt x="482563" y="201399"/>
                </a:lnTo>
                <a:lnTo>
                  <a:pt x="472420" y="160114"/>
                </a:lnTo>
                <a:lnTo>
                  <a:pt x="455565" y="121983"/>
                </a:lnTo>
                <a:lnTo>
                  <a:pt x="433308" y="89578"/>
                </a:lnTo>
                <a:close/>
              </a:path>
            </a:pathLst>
          </a:custGeom>
          <a:solidFill>
            <a:srgbClr val="CD1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0946565" y="1128236"/>
            <a:ext cx="1022262" cy="10222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111501" y="9602251"/>
            <a:ext cx="938107" cy="11845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4789517" y="10159837"/>
            <a:ext cx="478155" cy="67945"/>
          </a:xfrm>
          <a:custGeom>
            <a:avLst/>
            <a:gdLst/>
            <a:ahLst/>
            <a:cxnLst/>
            <a:rect l="l" t="t" r="r" b="b"/>
            <a:pathLst>
              <a:path w="478155" h="67945">
                <a:moveTo>
                  <a:pt x="323246" y="9685"/>
                </a:moveTo>
                <a:lnTo>
                  <a:pt x="313561" y="19371"/>
                </a:lnTo>
                <a:lnTo>
                  <a:pt x="330754" y="19371"/>
                </a:lnTo>
                <a:lnTo>
                  <a:pt x="332921" y="21538"/>
                </a:lnTo>
                <a:lnTo>
                  <a:pt x="332921" y="26878"/>
                </a:lnTo>
                <a:lnTo>
                  <a:pt x="330754" y="29056"/>
                </a:lnTo>
                <a:lnTo>
                  <a:pt x="320053" y="29056"/>
                </a:lnTo>
                <a:lnTo>
                  <a:pt x="313592" y="35674"/>
                </a:lnTo>
                <a:lnTo>
                  <a:pt x="313561" y="58092"/>
                </a:lnTo>
                <a:lnTo>
                  <a:pt x="342607" y="58092"/>
                </a:lnTo>
                <a:lnTo>
                  <a:pt x="342607" y="48417"/>
                </a:lnTo>
                <a:lnTo>
                  <a:pt x="323246" y="48417"/>
                </a:lnTo>
                <a:lnTo>
                  <a:pt x="323246" y="40899"/>
                </a:lnTo>
                <a:lnTo>
                  <a:pt x="325414" y="38731"/>
                </a:lnTo>
                <a:lnTo>
                  <a:pt x="336104" y="38731"/>
                </a:lnTo>
                <a:lnTo>
                  <a:pt x="342607" y="32229"/>
                </a:lnTo>
                <a:lnTo>
                  <a:pt x="342607" y="29056"/>
                </a:lnTo>
                <a:lnTo>
                  <a:pt x="330754" y="29056"/>
                </a:lnTo>
                <a:lnTo>
                  <a:pt x="342607" y="29046"/>
                </a:lnTo>
                <a:lnTo>
                  <a:pt x="342607" y="16187"/>
                </a:lnTo>
                <a:lnTo>
                  <a:pt x="335979" y="9716"/>
                </a:lnTo>
                <a:lnTo>
                  <a:pt x="323246" y="9685"/>
                </a:lnTo>
                <a:close/>
              </a:path>
              <a:path w="478155" h="67945">
                <a:moveTo>
                  <a:pt x="439421" y="9685"/>
                </a:moveTo>
                <a:lnTo>
                  <a:pt x="429746" y="19371"/>
                </a:lnTo>
                <a:lnTo>
                  <a:pt x="429746" y="58092"/>
                </a:lnTo>
                <a:lnTo>
                  <a:pt x="439421" y="58092"/>
                </a:lnTo>
                <a:lnTo>
                  <a:pt x="439421" y="9685"/>
                </a:lnTo>
                <a:close/>
              </a:path>
              <a:path w="478155" h="67945">
                <a:moveTo>
                  <a:pt x="9675" y="9685"/>
                </a:moveTo>
                <a:lnTo>
                  <a:pt x="0" y="9685"/>
                </a:lnTo>
                <a:lnTo>
                  <a:pt x="0" y="58092"/>
                </a:lnTo>
                <a:lnTo>
                  <a:pt x="29046" y="58092"/>
                </a:lnTo>
                <a:lnTo>
                  <a:pt x="29046" y="48417"/>
                </a:lnTo>
                <a:lnTo>
                  <a:pt x="9675" y="48417"/>
                </a:lnTo>
                <a:lnTo>
                  <a:pt x="9675" y="9685"/>
                </a:lnTo>
                <a:close/>
              </a:path>
              <a:path w="478155" h="67945">
                <a:moveTo>
                  <a:pt x="386176" y="0"/>
                </a:moveTo>
                <a:lnTo>
                  <a:pt x="372988" y="2664"/>
                </a:lnTo>
                <a:lnTo>
                  <a:pt x="362218" y="9930"/>
                </a:lnTo>
                <a:lnTo>
                  <a:pt x="354955" y="20704"/>
                </a:lnTo>
                <a:lnTo>
                  <a:pt x="352292" y="33894"/>
                </a:lnTo>
                <a:lnTo>
                  <a:pt x="354955" y="47082"/>
                </a:lnTo>
                <a:lnTo>
                  <a:pt x="362218" y="57852"/>
                </a:lnTo>
                <a:lnTo>
                  <a:pt x="372988" y="65115"/>
                </a:lnTo>
                <a:lnTo>
                  <a:pt x="386176" y="67778"/>
                </a:lnTo>
                <a:lnTo>
                  <a:pt x="399364" y="65115"/>
                </a:lnTo>
                <a:lnTo>
                  <a:pt x="409780" y="58092"/>
                </a:lnTo>
                <a:lnTo>
                  <a:pt x="386176" y="58092"/>
                </a:lnTo>
                <a:lnTo>
                  <a:pt x="376753" y="56190"/>
                </a:lnTo>
                <a:lnTo>
                  <a:pt x="369058" y="51003"/>
                </a:lnTo>
                <a:lnTo>
                  <a:pt x="363870" y="43311"/>
                </a:lnTo>
                <a:lnTo>
                  <a:pt x="361968" y="33894"/>
                </a:lnTo>
                <a:lnTo>
                  <a:pt x="363870" y="24470"/>
                </a:lnTo>
                <a:lnTo>
                  <a:pt x="369058" y="16775"/>
                </a:lnTo>
                <a:lnTo>
                  <a:pt x="376753" y="11587"/>
                </a:lnTo>
                <a:lnTo>
                  <a:pt x="386176" y="9685"/>
                </a:lnTo>
                <a:lnTo>
                  <a:pt x="409772" y="9685"/>
                </a:lnTo>
                <a:lnTo>
                  <a:pt x="399364" y="2664"/>
                </a:lnTo>
                <a:lnTo>
                  <a:pt x="386176" y="0"/>
                </a:lnTo>
                <a:close/>
              </a:path>
              <a:path w="478155" h="67945">
                <a:moveTo>
                  <a:pt x="409772" y="9685"/>
                </a:moveTo>
                <a:lnTo>
                  <a:pt x="386176" y="9685"/>
                </a:lnTo>
                <a:lnTo>
                  <a:pt x="395594" y="11587"/>
                </a:lnTo>
                <a:lnTo>
                  <a:pt x="403286" y="16775"/>
                </a:lnTo>
                <a:lnTo>
                  <a:pt x="408472" y="24470"/>
                </a:lnTo>
                <a:lnTo>
                  <a:pt x="410374" y="33894"/>
                </a:lnTo>
                <a:lnTo>
                  <a:pt x="408472" y="43311"/>
                </a:lnTo>
                <a:lnTo>
                  <a:pt x="403286" y="51003"/>
                </a:lnTo>
                <a:lnTo>
                  <a:pt x="395594" y="56190"/>
                </a:lnTo>
                <a:lnTo>
                  <a:pt x="386176" y="58092"/>
                </a:lnTo>
                <a:lnTo>
                  <a:pt x="409780" y="58092"/>
                </a:lnTo>
                <a:lnTo>
                  <a:pt x="410135" y="57852"/>
                </a:lnTo>
                <a:lnTo>
                  <a:pt x="417397" y="47082"/>
                </a:lnTo>
                <a:lnTo>
                  <a:pt x="420060" y="33894"/>
                </a:lnTo>
                <a:lnTo>
                  <a:pt x="417397" y="20704"/>
                </a:lnTo>
                <a:lnTo>
                  <a:pt x="410135" y="9930"/>
                </a:lnTo>
                <a:lnTo>
                  <a:pt x="409772" y="9685"/>
                </a:lnTo>
                <a:close/>
              </a:path>
              <a:path w="478155" h="67945">
                <a:moveTo>
                  <a:pt x="242044" y="9685"/>
                </a:moveTo>
                <a:lnTo>
                  <a:pt x="222673" y="9685"/>
                </a:lnTo>
                <a:lnTo>
                  <a:pt x="222673" y="58092"/>
                </a:lnTo>
                <a:lnTo>
                  <a:pt x="242044" y="58092"/>
                </a:lnTo>
                <a:lnTo>
                  <a:pt x="249580" y="56570"/>
                </a:lnTo>
                <a:lnTo>
                  <a:pt x="255734" y="52421"/>
                </a:lnTo>
                <a:lnTo>
                  <a:pt x="258434" y="48417"/>
                </a:lnTo>
                <a:lnTo>
                  <a:pt x="232359" y="48417"/>
                </a:lnTo>
                <a:lnTo>
                  <a:pt x="232359" y="19371"/>
                </a:lnTo>
                <a:lnTo>
                  <a:pt x="258438" y="19371"/>
                </a:lnTo>
                <a:lnTo>
                  <a:pt x="255734" y="15358"/>
                </a:lnTo>
                <a:lnTo>
                  <a:pt x="249580" y="11207"/>
                </a:lnTo>
                <a:lnTo>
                  <a:pt x="242044" y="9685"/>
                </a:lnTo>
                <a:close/>
              </a:path>
              <a:path w="478155" h="67945">
                <a:moveTo>
                  <a:pt x="258438" y="19371"/>
                </a:moveTo>
                <a:lnTo>
                  <a:pt x="247385" y="19371"/>
                </a:lnTo>
                <a:lnTo>
                  <a:pt x="251720" y="23706"/>
                </a:lnTo>
                <a:lnTo>
                  <a:pt x="251720" y="44082"/>
                </a:lnTo>
                <a:lnTo>
                  <a:pt x="247385" y="48417"/>
                </a:lnTo>
                <a:lnTo>
                  <a:pt x="258434" y="48417"/>
                </a:lnTo>
                <a:lnTo>
                  <a:pt x="259883" y="46267"/>
                </a:lnTo>
                <a:lnTo>
                  <a:pt x="261405" y="38731"/>
                </a:lnTo>
                <a:lnTo>
                  <a:pt x="261405" y="29056"/>
                </a:lnTo>
                <a:lnTo>
                  <a:pt x="259883" y="21515"/>
                </a:lnTo>
                <a:lnTo>
                  <a:pt x="258438" y="19371"/>
                </a:lnTo>
                <a:close/>
              </a:path>
              <a:path w="478155" h="67945">
                <a:moveTo>
                  <a:pt x="212998" y="9685"/>
                </a:moveTo>
                <a:lnTo>
                  <a:pt x="203313" y="9685"/>
                </a:lnTo>
                <a:lnTo>
                  <a:pt x="203313" y="58092"/>
                </a:lnTo>
                <a:lnTo>
                  <a:pt x="212998" y="58092"/>
                </a:lnTo>
                <a:lnTo>
                  <a:pt x="212998" y="9685"/>
                </a:lnTo>
                <a:close/>
              </a:path>
              <a:path w="478155" h="67945">
                <a:moveTo>
                  <a:pt x="67767" y="9685"/>
                </a:moveTo>
                <a:lnTo>
                  <a:pt x="38721" y="9685"/>
                </a:lnTo>
                <a:lnTo>
                  <a:pt x="38721" y="58092"/>
                </a:lnTo>
                <a:lnTo>
                  <a:pt x="67767" y="58092"/>
                </a:lnTo>
                <a:lnTo>
                  <a:pt x="67767" y="48417"/>
                </a:lnTo>
                <a:lnTo>
                  <a:pt x="48406" y="48417"/>
                </a:lnTo>
                <a:lnTo>
                  <a:pt x="48406" y="38731"/>
                </a:lnTo>
                <a:lnTo>
                  <a:pt x="67767" y="38731"/>
                </a:lnTo>
                <a:lnTo>
                  <a:pt x="67767" y="29046"/>
                </a:lnTo>
                <a:lnTo>
                  <a:pt x="48406" y="29046"/>
                </a:lnTo>
                <a:lnTo>
                  <a:pt x="48406" y="19371"/>
                </a:lnTo>
                <a:lnTo>
                  <a:pt x="67767" y="19371"/>
                </a:lnTo>
                <a:lnTo>
                  <a:pt x="67767" y="9685"/>
                </a:lnTo>
                <a:close/>
              </a:path>
              <a:path w="478155" h="67945">
                <a:moveTo>
                  <a:pt x="164591" y="9685"/>
                </a:moveTo>
                <a:lnTo>
                  <a:pt x="154906" y="9685"/>
                </a:lnTo>
                <a:lnTo>
                  <a:pt x="154906" y="58092"/>
                </a:lnTo>
                <a:lnTo>
                  <a:pt x="164591" y="58092"/>
                </a:lnTo>
                <a:lnTo>
                  <a:pt x="164591" y="27705"/>
                </a:lnTo>
                <a:lnTo>
                  <a:pt x="176069" y="27705"/>
                </a:lnTo>
                <a:lnTo>
                  <a:pt x="164591" y="9685"/>
                </a:lnTo>
                <a:close/>
              </a:path>
              <a:path w="478155" h="67945">
                <a:moveTo>
                  <a:pt x="176069" y="27705"/>
                </a:moveTo>
                <a:lnTo>
                  <a:pt x="164591" y="27705"/>
                </a:lnTo>
                <a:lnTo>
                  <a:pt x="183952" y="58092"/>
                </a:lnTo>
                <a:lnTo>
                  <a:pt x="193638" y="58092"/>
                </a:lnTo>
                <a:lnTo>
                  <a:pt x="193638" y="40082"/>
                </a:lnTo>
                <a:lnTo>
                  <a:pt x="183952" y="40082"/>
                </a:lnTo>
                <a:lnTo>
                  <a:pt x="176069" y="27705"/>
                </a:lnTo>
                <a:close/>
              </a:path>
              <a:path w="478155" h="67945">
                <a:moveTo>
                  <a:pt x="193638" y="9685"/>
                </a:moveTo>
                <a:lnTo>
                  <a:pt x="183952" y="9685"/>
                </a:lnTo>
                <a:lnTo>
                  <a:pt x="183952" y="40082"/>
                </a:lnTo>
                <a:lnTo>
                  <a:pt x="193638" y="40082"/>
                </a:lnTo>
                <a:lnTo>
                  <a:pt x="193638" y="9685"/>
                </a:lnTo>
                <a:close/>
              </a:path>
              <a:path w="478155" h="67945">
                <a:moveTo>
                  <a:pt x="111336" y="0"/>
                </a:moveTo>
                <a:lnTo>
                  <a:pt x="98148" y="2664"/>
                </a:lnTo>
                <a:lnTo>
                  <a:pt x="87378" y="9930"/>
                </a:lnTo>
                <a:lnTo>
                  <a:pt x="80116" y="20704"/>
                </a:lnTo>
                <a:lnTo>
                  <a:pt x="77453" y="33894"/>
                </a:lnTo>
                <a:lnTo>
                  <a:pt x="80116" y="47082"/>
                </a:lnTo>
                <a:lnTo>
                  <a:pt x="87378" y="57852"/>
                </a:lnTo>
                <a:lnTo>
                  <a:pt x="98148" y="65115"/>
                </a:lnTo>
                <a:lnTo>
                  <a:pt x="111336" y="67778"/>
                </a:lnTo>
                <a:lnTo>
                  <a:pt x="124525" y="65115"/>
                </a:lnTo>
                <a:lnTo>
                  <a:pt x="134940" y="58092"/>
                </a:lnTo>
                <a:lnTo>
                  <a:pt x="111336" y="58092"/>
                </a:lnTo>
                <a:lnTo>
                  <a:pt x="101919" y="56190"/>
                </a:lnTo>
                <a:lnTo>
                  <a:pt x="94227" y="51003"/>
                </a:lnTo>
                <a:lnTo>
                  <a:pt x="89040" y="43311"/>
                </a:lnTo>
                <a:lnTo>
                  <a:pt x="87138" y="33894"/>
                </a:lnTo>
                <a:lnTo>
                  <a:pt x="89040" y="24470"/>
                </a:lnTo>
                <a:lnTo>
                  <a:pt x="94227" y="16775"/>
                </a:lnTo>
                <a:lnTo>
                  <a:pt x="101919" y="11587"/>
                </a:lnTo>
                <a:lnTo>
                  <a:pt x="111336" y="9685"/>
                </a:lnTo>
                <a:lnTo>
                  <a:pt x="134932" y="9685"/>
                </a:lnTo>
                <a:lnTo>
                  <a:pt x="124525" y="2664"/>
                </a:lnTo>
                <a:lnTo>
                  <a:pt x="111336" y="0"/>
                </a:lnTo>
                <a:close/>
              </a:path>
              <a:path w="478155" h="67945">
                <a:moveTo>
                  <a:pt x="134932" y="9685"/>
                </a:moveTo>
                <a:lnTo>
                  <a:pt x="111336" y="9685"/>
                </a:lnTo>
                <a:lnTo>
                  <a:pt x="120760" y="11587"/>
                </a:lnTo>
                <a:lnTo>
                  <a:pt x="128455" y="16775"/>
                </a:lnTo>
                <a:lnTo>
                  <a:pt x="133643" y="24470"/>
                </a:lnTo>
                <a:lnTo>
                  <a:pt x="135545" y="33894"/>
                </a:lnTo>
                <a:lnTo>
                  <a:pt x="133643" y="43311"/>
                </a:lnTo>
                <a:lnTo>
                  <a:pt x="128455" y="51003"/>
                </a:lnTo>
                <a:lnTo>
                  <a:pt x="120760" y="56190"/>
                </a:lnTo>
                <a:lnTo>
                  <a:pt x="111336" y="58092"/>
                </a:lnTo>
                <a:lnTo>
                  <a:pt x="134940" y="58092"/>
                </a:lnTo>
                <a:lnTo>
                  <a:pt x="135295" y="57852"/>
                </a:lnTo>
                <a:lnTo>
                  <a:pt x="142557" y="47082"/>
                </a:lnTo>
                <a:lnTo>
                  <a:pt x="145220" y="33894"/>
                </a:lnTo>
                <a:lnTo>
                  <a:pt x="142557" y="20704"/>
                </a:lnTo>
                <a:lnTo>
                  <a:pt x="135295" y="9930"/>
                </a:lnTo>
                <a:lnTo>
                  <a:pt x="134932" y="9685"/>
                </a:lnTo>
                <a:close/>
              </a:path>
              <a:path w="478155" h="67945">
                <a:moveTo>
                  <a:pt x="119357" y="19371"/>
                </a:moveTo>
                <a:lnTo>
                  <a:pt x="101661" y="19371"/>
                </a:lnTo>
                <a:lnTo>
                  <a:pt x="101661" y="29046"/>
                </a:lnTo>
                <a:lnTo>
                  <a:pt x="114017" y="29046"/>
                </a:lnTo>
                <a:lnTo>
                  <a:pt x="116184" y="31213"/>
                </a:lnTo>
                <a:lnTo>
                  <a:pt x="116184" y="36564"/>
                </a:lnTo>
                <a:lnTo>
                  <a:pt x="114017" y="38731"/>
                </a:lnTo>
                <a:lnTo>
                  <a:pt x="101661" y="38731"/>
                </a:lnTo>
                <a:lnTo>
                  <a:pt x="101661" y="48417"/>
                </a:lnTo>
                <a:lnTo>
                  <a:pt x="111336" y="48417"/>
                </a:lnTo>
                <a:lnTo>
                  <a:pt x="119242" y="48385"/>
                </a:lnTo>
                <a:lnTo>
                  <a:pt x="125860" y="41914"/>
                </a:lnTo>
                <a:lnTo>
                  <a:pt x="125860" y="25873"/>
                </a:lnTo>
                <a:lnTo>
                  <a:pt x="119357" y="19371"/>
                </a:lnTo>
                <a:close/>
              </a:path>
              <a:path w="478155" h="67945">
                <a:moveTo>
                  <a:pt x="449106" y="29046"/>
                </a:moveTo>
                <a:lnTo>
                  <a:pt x="449106" y="38731"/>
                </a:lnTo>
                <a:lnTo>
                  <a:pt x="466299" y="38731"/>
                </a:lnTo>
                <a:lnTo>
                  <a:pt x="468467" y="40899"/>
                </a:lnTo>
                <a:lnTo>
                  <a:pt x="468467" y="46249"/>
                </a:lnTo>
                <a:lnTo>
                  <a:pt x="466299" y="48417"/>
                </a:lnTo>
                <a:lnTo>
                  <a:pt x="449106" y="48417"/>
                </a:lnTo>
                <a:lnTo>
                  <a:pt x="449106" y="58092"/>
                </a:lnTo>
                <a:lnTo>
                  <a:pt x="463629" y="58092"/>
                </a:lnTo>
                <a:lnTo>
                  <a:pt x="471524" y="58071"/>
                </a:lnTo>
                <a:lnTo>
                  <a:pt x="478152" y="51590"/>
                </a:lnTo>
                <a:lnTo>
                  <a:pt x="478152" y="39852"/>
                </a:lnTo>
                <a:lnTo>
                  <a:pt x="476749" y="36459"/>
                </a:lnTo>
                <a:lnTo>
                  <a:pt x="474456" y="33894"/>
                </a:lnTo>
                <a:lnTo>
                  <a:pt x="476749" y="31318"/>
                </a:lnTo>
                <a:lnTo>
                  <a:pt x="477685" y="29056"/>
                </a:lnTo>
                <a:lnTo>
                  <a:pt x="449106" y="29046"/>
                </a:lnTo>
                <a:close/>
              </a:path>
              <a:path w="478155" h="67945">
                <a:moveTo>
                  <a:pt x="458792" y="9685"/>
                </a:moveTo>
                <a:lnTo>
                  <a:pt x="449106" y="19371"/>
                </a:lnTo>
                <a:lnTo>
                  <a:pt x="466299" y="19371"/>
                </a:lnTo>
                <a:lnTo>
                  <a:pt x="468467" y="21538"/>
                </a:lnTo>
                <a:lnTo>
                  <a:pt x="468467" y="26878"/>
                </a:lnTo>
                <a:lnTo>
                  <a:pt x="466299" y="29056"/>
                </a:lnTo>
                <a:lnTo>
                  <a:pt x="477689" y="29046"/>
                </a:lnTo>
                <a:lnTo>
                  <a:pt x="478152" y="27925"/>
                </a:lnTo>
                <a:lnTo>
                  <a:pt x="478152" y="16187"/>
                </a:lnTo>
                <a:lnTo>
                  <a:pt x="471524" y="9716"/>
                </a:lnTo>
                <a:lnTo>
                  <a:pt x="458792" y="9685"/>
                </a:lnTo>
                <a:close/>
              </a:path>
            </a:pathLst>
          </a:custGeom>
          <a:solidFill>
            <a:srgbClr val="7E0F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4606489" y="9620720"/>
            <a:ext cx="844550" cy="1148080"/>
          </a:xfrm>
          <a:custGeom>
            <a:avLst/>
            <a:gdLst/>
            <a:ahLst/>
            <a:cxnLst/>
            <a:rect l="l" t="t" r="r" b="b"/>
            <a:pathLst>
              <a:path w="844550" h="1148079">
                <a:moveTo>
                  <a:pt x="422102" y="0"/>
                </a:moveTo>
                <a:lnTo>
                  <a:pt x="372370" y="1297"/>
                </a:lnTo>
                <a:lnTo>
                  <a:pt x="323311" y="5144"/>
                </a:lnTo>
                <a:lnTo>
                  <a:pt x="274990" y="11476"/>
                </a:lnTo>
                <a:lnTo>
                  <a:pt x="227470" y="20227"/>
                </a:lnTo>
                <a:lnTo>
                  <a:pt x="180814" y="31330"/>
                </a:lnTo>
                <a:lnTo>
                  <a:pt x="135087" y="44720"/>
                </a:lnTo>
                <a:lnTo>
                  <a:pt x="90352" y="60332"/>
                </a:lnTo>
                <a:lnTo>
                  <a:pt x="46674" y="78098"/>
                </a:lnTo>
                <a:lnTo>
                  <a:pt x="4115" y="97955"/>
                </a:lnTo>
                <a:lnTo>
                  <a:pt x="0" y="99986"/>
                </a:lnTo>
                <a:lnTo>
                  <a:pt x="0" y="949573"/>
                </a:lnTo>
                <a:lnTo>
                  <a:pt x="422102" y="1147567"/>
                </a:lnTo>
                <a:lnTo>
                  <a:pt x="844267" y="949573"/>
                </a:lnTo>
                <a:lnTo>
                  <a:pt x="844267" y="99986"/>
                </a:lnTo>
                <a:lnTo>
                  <a:pt x="840141" y="97955"/>
                </a:lnTo>
                <a:lnTo>
                  <a:pt x="797583" y="78098"/>
                </a:lnTo>
                <a:lnTo>
                  <a:pt x="753901" y="60332"/>
                </a:lnTo>
                <a:lnTo>
                  <a:pt x="709160" y="44720"/>
                </a:lnTo>
                <a:lnTo>
                  <a:pt x="663424" y="31330"/>
                </a:lnTo>
                <a:lnTo>
                  <a:pt x="616759" y="20227"/>
                </a:lnTo>
                <a:lnTo>
                  <a:pt x="569229" y="11476"/>
                </a:lnTo>
                <a:lnTo>
                  <a:pt x="520900" y="5144"/>
                </a:lnTo>
                <a:lnTo>
                  <a:pt x="471836" y="1297"/>
                </a:lnTo>
                <a:lnTo>
                  <a:pt x="422102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4621305" y="9635593"/>
            <a:ext cx="814705" cy="1116330"/>
          </a:xfrm>
          <a:custGeom>
            <a:avLst/>
            <a:gdLst/>
            <a:ahLst/>
            <a:cxnLst/>
            <a:rect l="l" t="t" r="r" b="b"/>
            <a:pathLst>
              <a:path w="814705" h="1116329">
                <a:moveTo>
                  <a:pt x="407286" y="0"/>
                </a:moveTo>
                <a:lnTo>
                  <a:pt x="352850" y="1580"/>
                </a:lnTo>
                <a:lnTo>
                  <a:pt x="299252" y="6262"/>
                </a:lnTo>
                <a:lnTo>
                  <a:pt x="246577" y="13955"/>
                </a:lnTo>
                <a:lnTo>
                  <a:pt x="194910" y="24568"/>
                </a:lnTo>
                <a:lnTo>
                  <a:pt x="144334" y="38012"/>
                </a:lnTo>
                <a:lnTo>
                  <a:pt x="94934" y="54197"/>
                </a:lnTo>
                <a:lnTo>
                  <a:pt x="46794" y="73031"/>
                </a:lnTo>
                <a:lnTo>
                  <a:pt x="0" y="94426"/>
                </a:lnTo>
                <a:lnTo>
                  <a:pt x="0" y="925196"/>
                </a:lnTo>
                <a:lnTo>
                  <a:pt x="407348" y="1116269"/>
                </a:lnTo>
                <a:lnTo>
                  <a:pt x="814582" y="925259"/>
                </a:lnTo>
                <a:lnTo>
                  <a:pt x="814582" y="94426"/>
                </a:lnTo>
                <a:lnTo>
                  <a:pt x="767784" y="73031"/>
                </a:lnTo>
                <a:lnTo>
                  <a:pt x="719642" y="54197"/>
                </a:lnTo>
                <a:lnTo>
                  <a:pt x="670240" y="38012"/>
                </a:lnTo>
                <a:lnTo>
                  <a:pt x="619663" y="24568"/>
                </a:lnTo>
                <a:lnTo>
                  <a:pt x="567994" y="13955"/>
                </a:lnTo>
                <a:lnTo>
                  <a:pt x="515319" y="6262"/>
                </a:lnTo>
                <a:lnTo>
                  <a:pt x="461721" y="1580"/>
                </a:lnTo>
                <a:lnTo>
                  <a:pt x="407286" y="0"/>
                </a:lnTo>
                <a:close/>
              </a:path>
            </a:pathLst>
          </a:custGeom>
          <a:solidFill>
            <a:srgbClr val="F8F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4892207" y="10456309"/>
            <a:ext cx="78531" cy="8076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4892201" y="10456314"/>
            <a:ext cx="78740" cy="81280"/>
          </a:xfrm>
          <a:custGeom>
            <a:avLst/>
            <a:gdLst/>
            <a:ahLst/>
            <a:cxnLst/>
            <a:rect l="l" t="t" r="r" b="b"/>
            <a:pathLst>
              <a:path w="78740" h="81279">
                <a:moveTo>
                  <a:pt x="20522" y="7727"/>
                </a:moveTo>
                <a:lnTo>
                  <a:pt x="26459" y="10460"/>
                </a:lnTo>
                <a:lnTo>
                  <a:pt x="32302" y="12994"/>
                </a:lnTo>
                <a:lnTo>
                  <a:pt x="33925" y="10167"/>
                </a:lnTo>
                <a:lnTo>
                  <a:pt x="37548" y="12062"/>
                </a:lnTo>
                <a:lnTo>
                  <a:pt x="41192" y="16470"/>
                </a:lnTo>
                <a:lnTo>
                  <a:pt x="43087" y="15025"/>
                </a:lnTo>
                <a:lnTo>
                  <a:pt x="46679" y="19266"/>
                </a:lnTo>
                <a:lnTo>
                  <a:pt x="48417" y="18899"/>
                </a:lnTo>
                <a:lnTo>
                  <a:pt x="48626" y="14648"/>
                </a:lnTo>
                <a:lnTo>
                  <a:pt x="49862" y="10638"/>
                </a:lnTo>
                <a:lnTo>
                  <a:pt x="51579" y="9413"/>
                </a:lnTo>
                <a:lnTo>
                  <a:pt x="52501" y="6994"/>
                </a:lnTo>
                <a:lnTo>
                  <a:pt x="53987" y="9151"/>
                </a:lnTo>
                <a:lnTo>
                  <a:pt x="55778" y="9182"/>
                </a:lnTo>
                <a:lnTo>
                  <a:pt x="56668" y="6408"/>
                </a:lnTo>
                <a:lnTo>
                  <a:pt x="57631" y="4240"/>
                </a:lnTo>
                <a:lnTo>
                  <a:pt x="59485" y="2753"/>
                </a:lnTo>
                <a:lnTo>
                  <a:pt x="60176" y="0"/>
                </a:lnTo>
                <a:lnTo>
                  <a:pt x="62280" y="1141"/>
                </a:lnTo>
                <a:lnTo>
                  <a:pt x="63537" y="9999"/>
                </a:lnTo>
                <a:lnTo>
                  <a:pt x="66165" y="7130"/>
                </a:lnTo>
                <a:lnTo>
                  <a:pt x="67516" y="9549"/>
                </a:lnTo>
                <a:lnTo>
                  <a:pt x="67045" y="15957"/>
                </a:lnTo>
                <a:lnTo>
                  <a:pt x="70636" y="13622"/>
                </a:lnTo>
                <a:lnTo>
                  <a:pt x="71851" y="15947"/>
                </a:lnTo>
                <a:lnTo>
                  <a:pt x="71421" y="21433"/>
                </a:lnTo>
                <a:lnTo>
                  <a:pt x="74489" y="20397"/>
                </a:lnTo>
                <a:lnTo>
                  <a:pt x="75662" y="23936"/>
                </a:lnTo>
                <a:lnTo>
                  <a:pt x="75620" y="30512"/>
                </a:lnTo>
                <a:lnTo>
                  <a:pt x="78008" y="31004"/>
                </a:lnTo>
                <a:lnTo>
                  <a:pt x="78186" y="35150"/>
                </a:lnTo>
                <a:lnTo>
                  <a:pt x="75966" y="41223"/>
                </a:lnTo>
                <a:lnTo>
                  <a:pt x="78531" y="43464"/>
                </a:lnTo>
                <a:lnTo>
                  <a:pt x="74890" y="58526"/>
                </a:lnTo>
                <a:lnTo>
                  <a:pt x="67144" y="69105"/>
                </a:lnTo>
                <a:lnTo>
                  <a:pt x="56194" y="76185"/>
                </a:lnTo>
                <a:lnTo>
                  <a:pt x="42941" y="80751"/>
                </a:lnTo>
                <a:lnTo>
                  <a:pt x="42553" y="77683"/>
                </a:lnTo>
                <a:lnTo>
                  <a:pt x="38480" y="79934"/>
                </a:lnTo>
                <a:lnTo>
                  <a:pt x="36239" y="79526"/>
                </a:lnTo>
                <a:lnTo>
                  <a:pt x="34868" y="76709"/>
                </a:lnTo>
                <a:lnTo>
                  <a:pt x="26449" y="77547"/>
                </a:lnTo>
                <a:lnTo>
                  <a:pt x="21758" y="73673"/>
                </a:lnTo>
                <a:lnTo>
                  <a:pt x="22104" y="70720"/>
                </a:lnTo>
                <a:lnTo>
                  <a:pt x="16606" y="69317"/>
                </a:lnTo>
                <a:lnTo>
                  <a:pt x="13779" y="66563"/>
                </a:lnTo>
                <a:lnTo>
                  <a:pt x="15496" y="64594"/>
                </a:lnTo>
                <a:lnTo>
                  <a:pt x="11926" y="63212"/>
                </a:lnTo>
                <a:lnTo>
                  <a:pt x="8973" y="60668"/>
                </a:lnTo>
                <a:lnTo>
                  <a:pt x="8795" y="57935"/>
                </a:lnTo>
                <a:lnTo>
                  <a:pt x="3183" y="56385"/>
                </a:lnTo>
                <a:lnTo>
                  <a:pt x="0" y="51516"/>
                </a:lnTo>
                <a:lnTo>
                  <a:pt x="3895" y="50302"/>
                </a:lnTo>
                <a:lnTo>
                  <a:pt x="5884" y="48302"/>
                </a:lnTo>
                <a:lnTo>
                  <a:pt x="6251" y="45799"/>
                </a:lnTo>
                <a:lnTo>
                  <a:pt x="9120" y="45380"/>
                </a:lnTo>
                <a:lnTo>
                  <a:pt x="9727" y="43391"/>
                </a:lnTo>
                <a:lnTo>
                  <a:pt x="12062" y="42836"/>
                </a:lnTo>
                <a:lnTo>
                  <a:pt x="16659" y="43035"/>
                </a:lnTo>
                <a:lnTo>
                  <a:pt x="16659" y="40784"/>
                </a:lnTo>
                <a:lnTo>
                  <a:pt x="12051" y="36072"/>
                </a:lnTo>
                <a:lnTo>
                  <a:pt x="13099" y="33768"/>
                </a:lnTo>
                <a:lnTo>
                  <a:pt x="8387" y="26973"/>
                </a:lnTo>
                <a:lnTo>
                  <a:pt x="8324" y="23004"/>
                </a:lnTo>
                <a:lnTo>
                  <a:pt x="13538" y="22920"/>
                </a:lnTo>
                <a:lnTo>
                  <a:pt x="7130" y="9162"/>
                </a:lnTo>
                <a:lnTo>
                  <a:pt x="8324" y="5654"/>
                </a:lnTo>
                <a:lnTo>
                  <a:pt x="12753" y="8921"/>
                </a:lnTo>
                <a:lnTo>
                  <a:pt x="17381" y="11549"/>
                </a:lnTo>
                <a:lnTo>
                  <a:pt x="20522" y="7727"/>
                </a:lnTo>
                <a:close/>
              </a:path>
            </a:pathLst>
          </a:custGeom>
          <a:ln w="3175">
            <a:solidFill>
              <a:srgbClr val="00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4901135" y="10464568"/>
            <a:ext cx="60960" cy="62865"/>
          </a:xfrm>
          <a:custGeom>
            <a:avLst/>
            <a:gdLst/>
            <a:ahLst/>
            <a:cxnLst/>
            <a:rect l="l" t="t" r="r" b="b"/>
            <a:pathLst>
              <a:path w="60959" h="62865">
                <a:moveTo>
                  <a:pt x="17857" y="52877"/>
                </a:moveTo>
                <a:lnTo>
                  <a:pt x="15203" y="52877"/>
                </a:lnTo>
                <a:lnTo>
                  <a:pt x="21318" y="55150"/>
                </a:lnTo>
                <a:lnTo>
                  <a:pt x="27548" y="56951"/>
                </a:lnTo>
                <a:lnTo>
                  <a:pt x="33904" y="58155"/>
                </a:lnTo>
                <a:lnTo>
                  <a:pt x="30271" y="59767"/>
                </a:lnTo>
                <a:lnTo>
                  <a:pt x="26826" y="61045"/>
                </a:lnTo>
                <a:lnTo>
                  <a:pt x="22805" y="61935"/>
                </a:lnTo>
                <a:lnTo>
                  <a:pt x="22774" y="62458"/>
                </a:lnTo>
                <a:lnTo>
                  <a:pt x="22941" y="62574"/>
                </a:lnTo>
                <a:lnTo>
                  <a:pt x="27632" y="61537"/>
                </a:lnTo>
                <a:lnTo>
                  <a:pt x="31496" y="60511"/>
                </a:lnTo>
                <a:lnTo>
                  <a:pt x="35758" y="58490"/>
                </a:lnTo>
                <a:lnTo>
                  <a:pt x="44188" y="58490"/>
                </a:lnTo>
                <a:lnTo>
                  <a:pt x="42218" y="58291"/>
                </a:lnTo>
                <a:lnTo>
                  <a:pt x="35318" y="57202"/>
                </a:lnTo>
                <a:lnTo>
                  <a:pt x="34077" y="56626"/>
                </a:lnTo>
                <a:lnTo>
                  <a:pt x="32030" y="56626"/>
                </a:lnTo>
                <a:lnTo>
                  <a:pt x="23807" y="54720"/>
                </a:lnTo>
                <a:lnTo>
                  <a:pt x="17857" y="52877"/>
                </a:lnTo>
                <a:close/>
              </a:path>
              <a:path w="60959" h="62865">
                <a:moveTo>
                  <a:pt x="44188" y="58490"/>
                </a:moveTo>
                <a:lnTo>
                  <a:pt x="35758" y="58490"/>
                </a:lnTo>
                <a:lnTo>
                  <a:pt x="43014" y="59725"/>
                </a:lnTo>
                <a:lnTo>
                  <a:pt x="50762" y="60532"/>
                </a:lnTo>
                <a:lnTo>
                  <a:pt x="58438" y="60029"/>
                </a:lnTo>
                <a:lnTo>
                  <a:pt x="59066" y="60029"/>
                </a:lnTo>
                <a:lnTo>
                  <a:pt x="59862" y="59233"/>
                </a:lnTo>
                <a:lnTo>
                  <a:pt x="59623" y="59034"/>
                </a:lnTo>
                <a:lnTo>
                  <a:pt x="49475" y="59024"/>
                </a:lnTo>
                <a:lnTo>
                  <a:pt x="44188" y="58490"/>
                </a:lnTo>
                <a:close/>
              </a:path>
              <a:path w="60959" h="62865">
                <a:moveTo>
                  <a:pt x="59066" y="60029"/>
                </a:moveTo>
                <a:lnTo>
                  <a:pt x="58438" y="60029"/>
                </a:lnTo>
                <a:lnTo>
                  <a:pt x="58783" y="60312"/>
                </a:lnTo>
                <a:lnTo>
                  <a:pt x="59066" y="60029"/>
                </a:lnTo>
                <a:close/>
              </a:path>
              <a:path w="60959" h="62865">
                <a:moveTo>
                  <a:pt x="22439" y="39045"/>
                </a:moveTo>
                <a:lnTo>
                  <a:pt x="22240" y="39108"/>
                </a:lnTo>
                <a:lnTo>
                  <a:pt x="22135" y="39621"/>
                </a:lnTo>
                <a:lnTo>
                  <a:pt x="28522" y="42941"/>
                </a:lnTo>
                <a:lnTo>
                  <a:pt x="34564" y="44731"/>
                </a:lnTo>
                <a:lnTo>
                  <a:pt x="41789" y="45223"/>
                </a:lnTo>
                <a:lnTo>
                  <a:pt x="46605" y="49851"/>
                </a:lnTo>
                <a:lnTo>
                  <a:pt x="51579" y="54333"/>
                </a:lnTo>
                <a:lnTo>
                  <a:pt x="56752" y="58636"/>
                </a:lnTo>
                <a:lnTo>
                  <a:pt x="49579" y="59034"/>
                </a:lnTo>
                <a:lnTo>
                  <a:pt x="59623" y="59034"/>
                </a:lnTo>
                <a:lnTo>
                  <a:pt x="59399" y="57600"/>
                </a:lnTo>
                <a:lnTo>
                  <a:pt x="57872" y="57600"/>
                </a:lnTo>
                <a:lnTo>
                  <a:pt x="52752" y="53370"/>
                </a:lnTo>
                <a:lnTo>
                  <a:pt x="47387" y="48616"/>
                </a:lnTo>
                <a:lnTo>
                  <a:pt x="42878" y="44407"/>
                </a:lnTo>
                <a:lnTo>
                  <a:pt x="42929" y="43935"/>
                </a:lnTo>
                <a:lnTo>
                  <a:pt x="40449" y="43935"/>
                </a:lnTo>
                <a:lnTo>
                  <a:pt x="34260" y="43380"/>
                </a:lnTo>
                <a:lnTo>
                  <a:pt x="27967" y="41925"/>
                </a:lnTo>
                <a:lnTo>
                  <a:pt x="22439" y="39045"/>
                </a:lnTo>
                <a:close/>
              </a:path>
              <a:path w="60959" h="62865">
                <a:moveTo>
                  <a:pt x="46658" y="21946"/>
                </a:moveTo>
                <a:lnTo>
                  <a:pt x="46344" y="22124"/>
                </a:lnTo>
                <a:lnTo>
                  <a:pt x="46291" y="22323"/>
                </a:lnTo>
                <a:lnTo>
                  <a:pt x="48162" y="25528"/>
                </a:lnTo>
                <a:lnTo>
                  <a:pt x="50155" y="28103"/>
                </a:lnTo>
                <a:lnTo>
                  <a:pt x="52511" y="30564"/>
                </a:lnTo>
                <a:lnTo>
                  <a:pt x="53223" y="34742"/>
                </a:lnTo>
                <a:lnTo>
                  <a:pt x="54276" y="39045"/>
                </a:lnTo>
                <a:lnTo>
                  <a:pt x="56648" y="50700"/>
                </a:lnTo>
                <a:lnTo>
                  <a:pt x="57134" y="52877"/>
                </a:lnTo>
                <a:lnTo>
                  <a:pt x="57872" y="57600"/>
                </a:lnTo>
                <a:lnTo>
                  <a:pt x="59399" y="57600"/>
                </a:lnTo>
                <a:lnTo>
                  <a:pt x="58858" y="53966"/>
                </a:lnTo>
                <a:lnTo>
                  <a:pt x="57669" y="48354"/>
                </a:lnTo>
                <a:lnTo>
                  <a:pt x="56532" y="42658"/>
                </a:lnTo>
                <a:lnTo>
                  <a:pt x="56123" y="40972"/>
                </a:lnTo>
                <a:lnTo>
                  <a:pt x="57144" y="39349"/>
                </a:lnTo>
                <a:lnTo>
                  <a:pt x="55788" y="39349"/>
                </a:lnTo>
                <a:lnTo>
                  <a:pt x="54469" y="33820"/>
                </a:lnTo>
                <a:lnTo>
                  <a:pt x="53076" y="29308"/>
                </a:lnTo>
                <a:lnTo>
                  <a:pt x="53050" y="29067"/>
                </a:lnTo>
                <a:lnTo>
                  <a:pt x="52270" y="29067"/>
                </a:lnTo>
                <a:lnTo>
                  <a:pt x="50249" y="26931"/>
                </a:lnTo>
                <a:lnTo>
                  <a:pt x="48490" y="24826"/>
                </a:lnTo>
                <a:lnTo>
                  <a:pt x="46846" y="21999"/>
                </a:lnTo>
                <a:lnTo>
                  <a:pt x="46658" y="21946"/>
                </a:lnTo>
                <a:close/>
              </a:path>
              <a:path w="60959" h="62865">
                <a:moveTo>
                  <a:pt x="23339" y="45297"/>
                </a:moveTo>
                <a:lnTo>
                  <a:pt x="23015" y="45454"/>
                </a:lnTo>
                <a:lnTo>
                  <a:pt x="22988" y="45726"/>
                </a:lnTo>
                <a:lnTo>
                  <a:pt x="25245" y="50281"/>
                </a:lnTo>
                <a:lnTo>
                  <a:pt x="27894" y="53966"/>
                </a:lnTo>
                <a:lnTo>
                  <a:pt x="32030" y="56626"/>
                </a:lnTo>
                <a:lnTo>
                  <a:pt x="34077" y="56626"/>
                </a:lnTo>
                <a:lnTo>
                  <a:pt x="30127" y="54794"/>
                </a:lnTo>
                <a:lnTo>
                  <a:pt x="26082" y="50532"/>
                </a:lnTo>
                <a:lnTo>
                  <a:pt x="23528" y="45359"/>
                </a:lnTo>
                <a:lnTo>
                  <a:pt x="23339" y="45297"/>
                </a:lnTo>
                <a:close/>
              </a:path>
              <a:path w="60959" h="62865">
                <a:moveTo>
                  <a:pt x="282" y="45663"/>
                </a:moveTo>
                <a:lnTo>
                  <a:pt x="94" y="45726"/>
                </a:lnTo>
                <a:lnTo>
                  <a:pt x="0" y="46239"/>
                </a:lnTo>
                <a:lnTo>
                  <a:pt x="4795" y="48616"/>
                </a:lnTo>
                <a:lnTo>
                  <a:pt x="9476" y="50700"/>
                </a:lnTo>
                <a:lnTo>
                  <a:pt x="14208" y="52501"/>
                </a:lnTo>
                <a:lnTo>
                  <a:pt x="12062" y="53631"/>
                </a:lnTo>
                <a:lnTo>
                  <a:pt x="9591" y="54207"/>
                </a:lnTo>
                <a:lnTo>
                  <a:pt x="7046" y="54553"/>
                </a:lnTo>
                <a:lnTo>
                  <a:pt x="6973" y="55066"/>
                </a:lnTo>
                <a:lnTo>
                  <a:pt x="7141" y="55192"/>
                </a:lnTo>
                <a:lnTo>
                  <a:pt x="10302" y="54749"/>
                </a:lnTo>
                <a:lnTo>
                  <a:pt x="12784" y="54291"/>
                </a:lnTo>
                <a:lnTo>
                  <a:pt x="15203" y="52877"/>
                </a:lnTo>
                <a:lnTo>
                  <a:pt x="17857" y="52877"/>
                </a:lnTo>
                <a:lnTo>
                  <a:pt x="15918" y="52277"/>
                </a:lnTo>
                <a:lnTo>
                  <a:pt x="8096" y="49256"/>
                </a:lnTo>
                <a:lnTo>
                  <a:pt x="282" y="45663"/>
                </a:lnTo>
                <a:close/>
              </a:path>
              <a:path w="60959" h="62865">
                <a:moveTo>
                  <a:pt x="9570" y="25402"/>
                </a:moveTo>
                <a:lnTo>
                  <a:pt x="9486" y="26041"/>
                </a:lnTo>
                <a:lnTo>
                  <a:pt x="17088" y="26993"/>
                </a:lnTo>
                <a:lnTo>
                  <a:pt x="23988" y="29234"/>
                </a:lnTo>
                <a:lnTo>
                  <a:pt x="30103" y="33454"/>
                </a:lnTo>
                <a:lnTo>
                  <a:pt x="34094" y="37642"/>
                </a:lnTo>
                <a:lnTo>
                  <a:pt x="36920" y="40511"/>
                </a:lnTo>
                <a:lnTo>
                  <a:pt x="40449" y="43935"/>
                </a:lnTo>
                <a:lnTo>
                  <a:pt x="42929" y="43935"/>
                </a:lnTo>
                <a:lnTo>
                  <a:pt x="42981" y="43454"/>
                </a:lnTo>
                <a:lnTo>
                  <a:pt x="41852" y="43454"/>
                </a:lnTo>
                <a:lnTo>
                  <a:pt x="38292" y="40103"/>
                </a:lnTo>
                <a:lnTo>
                  <a:pt x="34794" y="36679"/>
                </a:lnTo>
                <a:lnTo>
                  <a:pt x="31360" y="33192"/>
                </a:lnTo>
                <a:lnTo>
                  <a:pt x="31298" y="31999"/>
                </a:lnTo>
                <a:lnTo>
                  <a:pt x="30198" y="31999"/>
                </a:lnTo>
                <a:lnTo>
                  <a:pt x="28521" y="30239"/>
                </a:lnTo>
                <a:lnTo>
                  <a:pt x="27077" y="30239"/>
                </a:lnTo>
                <a:lnTo>
                  <a:pt x="21716" y="27297"/>
                </a:lnTo>
                <a:lnTo>
                  <a:pt x="15891" y="26189"/>
                </a:lnTo>
                <a:lnTo>
                  <a:pt x="9570" y="25402"/>
                </a:lnTo>
                <a:close/>
              </a:path>
              <a:path w="60959" h="62865">
                <a:moveTo>
                  <a:pt x="40040" y="17287"/>
                </a:moveTo>
                <a:lnTo>
                  <a:pt x="39739" y="17381"/>
                </a:lnTo>
                <a:lnTo>
                  <a:pt x="39704" y="17974"/>
                </a:lnTo>
                <a:lnTo>
                  <a:pt x="41288" y="24023"/>
                </a:lnTo>
                <a:lnTo>
                  <a:pt x="42216" y="30030"/>
                </a:lnTo>
                <a:lnTo>
                  <a:pt x="42334" y="31999"/>
                </a:lnTo>
                <a:lnTo>
                  <a:pt x="42437" y="37642"/>
                </a:lnTo>
                <a:lnTo>
                  <a:pt x="41852" y="43454"/>
                </a:lnTo>
                <a:lnTo>
                  <a:pt x="42981" y="43454"/>
                </a:lnTo>
                <a:lnTo>
                  <a:pt x="43609" y="37642"/>
                </a:lnTo>
                <a:lnTo>
                  <a:pt x="43287" y="30810"/>
                </a:lnTo>
                <a:lnTo>
                  <a:pt x="42099" y="24187"/>
                </a:lnTo>
                <a:lnTo>
                  <a:pt x="40229" y="17381"/>
                </a:lnTo>
                <a:lnTo>
                  <a:pt x="40040" y="17287"/>
                </a:lnTo>
                <a:close/>
              </a:path>
              <a:path w="60959" h="62865">
                <a:moveTo>
                  <a:pt x="60406" y="30030"/>
                </a:moveTo>
                <a:lnTo>
                  <a:pt x="60218" y="30114"/>
                </a:lnTo>
                <a:lnTo>
                  <a:pt x="58906" y="33454"/>
                </a:lnTo>
                <a:lnTo>
                  <a:pt x="57547" y="36438"/>
                </a:lnTo>
                <a:lnTo>
                  <a:pt x="55788" y="39349"/>
                </a:lnTo>
                <a:lnTo>
                  <a:pt x="57144" y="39349"/>
                </a:lnTo>
                <a:lnTo>
                  <a:pt x="58218" y="37642"/>
                </a:lnTo>
                <a:lnTo>
                  <a:pt x="59338" y="34135"/>
                </a:lnTo>
                <a:lnTo>
                  <a:pt x="60733" y="30564"/>
                </a:lnTo>
                <a:lnTo>
                  <a:pt x="60606" y="30114"/>
                </a:lnTo>
                <a:lnTo>
                  <a:pt x="60406" y="30030"/>
                </a:lnTo>
                <a:close/>
              </a:path>
              <a:path w="60959" h="62865">
                <a:moveTo>
                  <a:pt x="23988" y="6795"/>
                </a:moveTo>
                <a:lnTo>
                  <a:pt x="23694" y="6952"/>
                </a:lnTo>
                <a:lnTo>
                  <a:pt x="23611" y="7162"/>
                </a:lnTo>
                <a:lnTo>
                  <a:pt x="26446" y="13299"/>
                </a:lnTo>
                <a:lnTo>
                  <a:pt x="28466" y="19238"/>
                </a:lnTo>
                <a:lnTo>
                  <a:pt x="29757" y="25465"/>
                </a:lnTo>
                <a:lnTo>
                  <a:pt x="30198" y="31999"/>
                </a:lnTo>
                <a:lnTo>
                  <a:pt x="31298" y="31999"/>
                </a:lnTo>
                <a:lnTo>
                  <a:pt x="30996" y="26189"/>
                </a:lnTo>
                <a:lnTo>
                  <a:pt x="29571" y="19625"/>
                </a:lnTo>
                <a:lnTo>
                  <a:pt x="27268" y="13299"/>
                </a:lnTo>
                <a:lnTo>
                  <a:pt x="24187" y="6858"/>
                </a:lnTo>
                <a:lnTo>
                  <a:pt x="23988" y="6795"/>
                </a:lnTo>
                <a:close/>
              </a:path>
              <a:path w="60959" h="62865">
                <a:moveTo>
                  <a:pt x="3926" y="10533"/>
                </a:moveTo>
                <a:lnTo>
                  <a:pt x="3800" y="11172"/>
                </a:lnTo>
                <a:lnTo>
                  <a:pt x="7245" y="11811"/>
                </a:lnTo>
                <a:lnTo>
                  <a:pt x="10198" y="13067"/>
                </a:lnTo>
                <a:lnTo>
                  <a:pt x="13161" y="14554"/>
                </a:lnTo>
                <a:lnTo>
                  <a:pt x="17706" y="19884"/>
                </a:lnTo>
                <a:lnTo>
                  <a:pt x="22712" y="25528"/>
                </a:lnTo>
                <a:lnTo>
                  <a:pt x="27077" y="30239"/>
                </a:lnTo>
                <a:lnTo>
                  <a:pt x="28521" y="30239"/>
                </a:lnTo>
                <a:lnTo>
                  <a:pt x="23581" y="25057"/>
                </a:lnTo>
                <a:lnTo>
                  <a:pt x="16530" y="17287"/>
                </a:lnTo>
                <a:lnTo>
                  <a:pt x="12831" y="13046"/>
                </a:lnTo>
                <a:lnTo>
                  <a:pt x="11873" y="13046"/>
                </a:lnTo>
                <a:lnTo>
                  <a:pt x="9381" y="11926"/>
                </a:lnTo>
                <a:lnTo>
                  <a:pt x="6847" y="11088"/>
                </a:lnTo>
                <a:lnTo>
                  <a:pt x="3926" y="10533"/>
                </a:lnTo>
                <a:close/>
              </a:path>
              <a:path w="60959" h="62865">
                <a:moveTo>
                  <a:pt x="46553" y="6418"/>
                </a:moveTo>
                <a:lnTo>
                  <a:pt x="46350" y="6523"/>
                </a:lnTo>
                <a:lnTo>
                  <a:pt x="46268" y="6952"/>
                </a:lnTo>
                <a:lnTo>
                  <a:pt x="47778" y="9863"/>
                </a:lnTo>
                <a:lnTo>
                  <a:pt x="49506" y="12512"/>
                </a:lnTo>
                <a:lnTo>
                  <a:pt x="51469" y="14690"/>
                </a:lnTo>
                <a:lnTo>
                  <a:pt x="51587" y="17287"/>
                </a:lnTo>
                <a:lnTo>
                  <a:pt x="51474" y="22323"/>
                </a:lnTo>
                <a:lnTo>
                  <a:pt x="51717" y="25402"/>
                </a:lnTo>
                <a:lnTo>
                  <a:pt x="52270" y="29067"/>
                </a:lnTo>
                <a:lnTo>
                  <a:pt x="53050" y="29067"/>
                </a:lnTo>
                <a:lnTo>
                  <a:pt x="52585" y="24826"/>
                </a:lnTo>
                <a:lnTo>
                  <a:pt x="52525" y="24023"/>
                </a:lnTo>
                <a:lnTo>
                  <a:pt x="53486" y="22941"/>
                </a:lnTo>
                <a:lnTo>
                  <a:pt x="52385" y="22941"/>
                </a:lnTo>
                <a:lnTo>
                  <a:pt x="52304" y="21946"/>
                </a:lnTo>
                <a:lnTo>
                  <a:pt x="52177" y="19238"/>
                </a:lnTo>
                <a:lnTo>
                  <a:pt x="52240" y="17287"/>
                </a:lnTo>
                <a:lnTo>
                  <a:pt x="52420" y="13800"/>
                </a:lnTo>
                <a:lnTo>
                  <a:pt x="51768" y="13800"/>
                </a:lnTo>
                <a:lnTo>
                  <a:pt x="49830" y="11591"/>
                </a:lnTo>
                <a:lnTo>
                  <a:pt x="48197" y="9266"/>
                </a:lnTo>
                <a:lnTo>
                  <a:pt x="46742" y="6481"/>
                </a:lnTo>
                <a:lnTo>
                  <a:pt x="46553" y="6418"/>
                </a:lnTo>
                <a:close/>
              </a:path>
              <a:path w="60959" h="62865">
                <a:moveTo>
                  <a:pt x="57767" y="14617"/>
                </a:moveTo>
                <a:lnTo>
                  <a:pt x="57579" y="14690"/>
                </a:lnTo>
                <a:lnTo>
                  <a:pt x="56253" y="17580"/>
                </a:lnTo>
                <a:lnTo>
                  <a:pt x="54427" y="20512"/>
                </a:lnTo>
                <a:lnTo>
                  <a:pt x="52385" y="22941"/>
                </a:lnTo>
                <a:lnTo>
                  <a:pt x="53486" y="22941"/>
                </a:lnTo>
                <a:lnTo>
                  <a:pt x="54982" y="21255"/>
                </a:lnTo>
                <a:lnTo>
                  <a:pt x="56563" y="18491"/>
                </a:lnTo>
                <a:lnTo>
                  <a:pt x="58165" y="14962"/>
                </a:lnTo>
                <a:lnTo>
                  <a:pt x="58092" y="14763"/>
                </a:lnTo>
                <a:lnTo>
                  <a:pt x="57767" y="14617"/>
                </a:lnTo>
                <a:close/>
              </a:path>
              <a:path w="60959" h="62865">
                <a:moveTo>
                  <a:pt x="51788" y="0"/>
                </a:moveTo>
                <a:lnTo>
                  <a:pt x="51443" y="41"/>
                </a:lnTo>
                <a:lnTo>
                  <a:pt x="51317" y="209"/>
                </a:lnTo>
                <a:lnTo>
                  <a:pt x="51775" y="3727"/>
                </a:lnTo>
                <a:lnTo>
                  <a:pt x="51886" y="11004"/>
                </a:lnTo>
                <a:lnTo>
                  <a:pt x="51768" y="13800"/>
                </a:lnTo>
                <a:lnTo>
                  <a:pt x="52420" y="13800"/>
                </a:lnTo>
                <a:lnTo>
                  <a:pt x="52776" y="6858"/>
                </a:lnTo>
                <a:lnTo>
                  <a:pt x="52780" y="6418"/>
                </a:lnTo>
                <a:lnTo>
                  <a:pt x="51967" y="209"/>
                </a:lnTo>
                <a:lnTo>
                  <a:pt x="51844" y="41"/>
                </a:lnTo>
                <a:close/>
              </a:path>
              <a:path w="60959" h="62865">
                <a:moveTo>
                  <a:pt x="4408" y="3298"/>
                </a:moveTo>
                <a:lnTo>
                  <a:pt x="4125" y="3528"/>
                </a:lnTo>
                <a:lnTo>
                  <a:pt x="4115" y="3727"/>
                </a:lnTo>
                <a:lnTo>
                  <a:pt x="6762" y="6963"/>
                </a:lnTo>
                <a:lnTo>
                  <a:pt x="11873" y="13046"/>
                </a:lnTo>
                <a:lnTo>
                  <a:pt x="12831" y="13046"/>
                </a:lnTo>
                <a:lnTo>
                  <a:pt x="10069" y="9842"/>
                </a:lnTo>
                <a:lnTo>
                  <a:pt x="4607" y="3319"/>
                </a:lnTo>
                <a:lnTo>
                  <a:pt x="4408" y="3298"/>
                </a:lnTo>
                <a:close/>
              </a:path>
            </a:pathLst>
          </a:custGeom>
          <a:solidFill>
            <a:srgbClr val="00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4655968" y="10038914"/>
            <a:ext cx="85725" cy="107314"/>
          </a:xfrm>
          <a:custGeom>
            <a:avLst/>
            <a:gdLst/>
            <a:ahLst/>
            <a:cxnLst/>
            <a:rect l="l" t="t" r="r" b="b"/>
            <a:pathLst>
              <a:path w="85725" h="107315">
                <a:moveTo>
                  <a:pt x="85319" y="0"/>
                </a:moveTo>
                <a:lnTo>
                  <a:pt x="21394" y="38490"/>
                </a:lnTo>
                <a:lnTo>
                  <a:pt x="10656" y="46310"/>
                </a:lnTo>
                <a:lnTo>
                  <a:pt x="3523" y="54473"/>
                </a:lnTo>
                <a:lnTo>
                  <a:pt x="0" y="62979"/>
                </a:lnTo>
                <a:lnTo>
                  <a:pt x="86" y="71830"/>
                </a:lnTo>
                <a:lnTo>
                  <a:pt x="27928" y="107232"/>
                </a:lnTo>
                <a:lnTo>
                  <a:pt x="36875" y="93152"/>
                </a:lnTo>
                <a:lnTo>
                  <a:pt x="54947" y="79993"/>
                </a:lnTo>
                <a:lnTo>
                  <a:pt x="73685" y="65934"/>
                </a:lnTo>
                <a:lnTo>
                  <a:pt x="84628" y="49150"/>
                </a:lnTo>
                <a:lnTo>
                  <a:pt x="8531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4655968" y="10038914"/>
            <a:ext cx="85725" cy="87630"/>
          </a:xfrm>
          <a:custGeom>
            <a:avLst/>
            <a:gdLst/>
            <a:ahLst/>
            <a:cxnLst/>
            <a:rect l="l" t="t" r="r" b="b"/>
            <a:pathLst>
              <a:path w="85725" h="87629">
                <a:moveTo>
                  <a:pt x="85319" y="0"/>
                </a:moveTo>
                <a:lnTo>
                  <a:pt x="21394" y="38490"/>
                </a:lnTo>
                <a:lnTo>
                  <a:pt x="10656" y="46310"/>
                </a:lnTo>
                <a:lnTo>
                  <a:pt x="3523" y="54473"/>
                </a:lnTo>
                <a:lnTo>
                  <a:pt x="0" y="62979"/>
                </a:lnTo>
                <a:lnTo>
                  <a:pt x="86" y="71830"/>
                </a:lnTo>
                <a:lnTo>
                  <a:pt x="12358" y="87431"/>
                </a:lnTo>
                <a:lnTo>
                  <a:pt x="25092" y="70441"/>
                </a:lnTo>
                <a:lnTo>
                  <a:pt x="45874" y="55910"/>
                </a:lnTo>
                <a:lnTo>
                  <a:pt x="68060" y="40847"/>
                </a:lnTo>
                <a:lnTo>
                  <a:pt x="85005" y="22261"/>
                </a:lnTo>
                <a:lnTo>
                  <a:pt x="85319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4656223" y="10038916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286" y="70018"/>
                </a:moveTo>
                <a:lnTo>
                  <a:pt x="85069" y="0"/>
                </a:lnTo>
                <a:lnTo>
                  <a:pt x="84378" y="49150"/>
                </a:lnTo>
                <a:lnTo>
                  <a:pt x="73430" y="65929"/>
                </a:lnTo>
                <a:lnTo>
                  <a:pt x="54692" y="79989"/>
                </a:lnTo>
                <a:lnTo>
                  <a:pt x="36618" y="93150"/>
                </a:lnTo>
                <a:lnTo>
                  <a:pt x="27668" y="107232"/>
                </a:lnTo>
                <a:lnTo>
                  <a:pt x="286" y="7001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4658060" y="10223851"/>
            <a:ext cx="121920" cy="137160"/>
          </a:xfrm>
          <a:custGeom>
            <a:avLst/>
            <a:gdLst/>
            <a:ahLst/>
            <a:cxnLst/>
            <a:rect l="l" t="t" r="r" b="b"/>
            <a:pathLst>
              <a:path w="121919" h="137159">
                <a:moveTo>
                  <a:pt x="74437" y="0"/>
                </a:moveTo>
                <a:lnTo>
                  <a:pt x="57555" y="31341"/>
                </a:lnTo>
                <a:lnTo>
                  <a:pt x="31305" y="53544"/>
                </a:lnTo>
                <a:lnTo>
                  <a:pt x="8011" y="71728"/>
                </a:lnTo>
                <a:lnTo>
                  <a:pt x="0" y="91012"/>
                </a:lnTo>
                <a:lnTo>
                  <a:pt x="46522" y="137126"/>
                </a:lnTo>
                <a:lnTo>
                  <a:pt x="58055" y="107431"/>
                </a:lnTo>
                <a:lnTo>
                  <a:pt x="82699" y="79447"/>
                </a:lnTo>
                <a:lnTo>
                  <a:pt x="108065" y="52595"/>
                </a:lnTo>
                <a:lnTo>
                  <a:pt x="121765" y="26292"/>
                </a:lnTo>
                <a:lnTo>
                  <a:pt x="74437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4658064" y="10223848"/>
            <a:ext cx="99695" cy="113664"/>
          </a:xfrm>
          <a:custGeom>
            <a:avLst/>
            <a:gdLst/>
            <a:ahLst/>
            <a:cxnLst/>
            <a:rect l="l" t="t" r="r" b="b"/>
            <a:pathLst>
              <a:path w="99694" h="113665">
                <a:moveTo>
                  <a:pt x="74437" y="0"/>
                </a:moveTo>
                <a:lnTo>
                  <a:pt x="57551" y="31347"/>
                </a:lnTo>
                <a:lnTo>
                  <a:pt x="31301" y="53553"/>
                </a:lnTo>
                <a:lnTo>
                  <a:pt x="8010" y="71738"/>
                </a:lnTo>
                <a:lnTo>
                  <a:pt x="0" y="91023"/>
                </a:lnTo>
                <a:lnTo>
                  <a:pt x="22386" y="113211"/>
                </a:lnTo>
                <a:lnTo>
                  <a:pt x="36960" y="87458"/>
                </a:lnTo>
                <a:lnTo>
                  <a:pt x="85646" y="38421"/>
                </a:lnTo>
                <a:lnTo>
                  <a:pt x="99620" y="13999"/>
                </a:lnTo>
                <a:lnTo>
                  <a:pt x="74437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4658060" y="10223851"/>
            <a:ext cx="121920" cy="137160"/>
          </a:xfrm>
          <a:custGeom>
            <a:avLst/>
            <a:gdLst/>
            <a:ahLst/>
            <a:cxnLst/>
            <a:rect l="l" t="t" r="r" b="b"/>
            <a:pathLst>
              <a:path w="121919" h="137159">
                <a:moveTo>
                  <a:pt x="121765" y="26292"/>
                </a:moveTo>
                <a:lnTo>
                  <a:pt x="108065" y="52595"/>
                </a:lnTo>
                <a:lnTo>
                  <a:pt x="82699" y="79447"/>
                </a:lnTo>
                <a:lnTo>
                  <a:pt x="58055" y="107431"/>
                </a:lnTo>
                <a:lnTo>
                  <a:pt x="46522" y="137126"/>
                </a:lnTo>
                <a:lnTo>
                  <a:pt x="0" y="91012"/>
                </a:lnTo>
                <a:lnTo>
                  <a:pt x="8011" y="71728"/>
                </a:lnTo>
                <a:lnTo>
                  <a:pt x="31305" y="53544"/>
                </a:lnTo>
                <a:lnTo>
                  <a:pt x="57555" y="31341"/>
                </a:lnTo>
                <a:lnTo>
                  <a:pt x="74437" y="0"/>
                </a:lnTo>
                <a:lnTo>
                  <a:pt x="121765" y="2629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4696047" y="10425193"/>
            <a:ext cx="121285" cy="81280"/>
          </a:xfrm>
          <a:custGeom>
            <a:avLst/>
            <a:gdLst/>
            <a:ahLst/>
            <a:cxnLst/>
            <a:rect l="l" t="t" r="r" b="b"/>
            <a:pathLst>
              <a:path w="121284" h="81279">
                <a:moveTo>
                  <a:pt x="77086" y="0"/>
                </a:moveTo>
                <a:lnTo>
                  <a:pt x="61638" y="14190"/>
                </a:lnTo>
                <a:lnTo>
                  <a:pt x="43306" y="24686"/>
                </a:lnTo>
                <a:lnTo>
                  <a:pt x="22592" y="32121"/>
                </a:lnTo>
                <a:lnTo>
                  <a:pt x="0" y="37129"/>
                </a:lnTo>
                <a:lnTo>
                  <a:pt x="54846" y="81002"/>
                </a:lnTo>
                <a:lnTo>
                  <a:pt x="74851" y="73537"/>
                </a:lnTo>
                <a:lnTo>
                  <a:pt x="92334" y="62712"/>
                </a:lnTo>
                <a:lnTo>
                  <a:pt x="107607" y="48829"/>
                </a:lnTo>
                <a:lnTo>
                  <a:pt x="120980" y="32187"/>
                </a:lnTo>
                <a:lnTo>
                  <a:pt x="7708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4696045" y="10425189"/>
            <a:ext cx="97155" cy="62865"/>
          </a:xfrm>
          <a:custGeom>
            <a:avLst/>
            <a:gdLst/>
            <a:ahLst/>
            <a:cxnLst/>
            <a:rect l="l" t="t" r="r" b="b"/>
            <a:pathLst>
              <a:path w="97155" h="62865">
                <a:moveTo>
                  <a:pt x="77086" y="0"/>
                </a:moveTo>
                <a:lnTo>
                  <a:pt x="61638" y="14190"/>
                </a:lnTo>
                <a:lnTo>
                  <a:pt x="43306" y="24687"/>
                </a:lnTo>
                <a:lnTo>
                  <a:pt x="22592" y="32126"/>
                </a:lnTo>
                <a:lnTo>
                  <a:pt x="0" y="37140"/>
                </a:lnTo>
                <a:lnTo>
                  <a:pt x="30616" y="62511"/>
                </a:lnTo>
                <a:lnTo>
                  <a:pt x="49484" y="56754"/>
                </a:lnTo>
                <a:lnTo>
                  <a:pt x="67216" y="46735"/>
                </a:lnTo>
                <a:lnTo>
                  <a:pt x="83250" y="32630"/>
                </a:lnTo>
                <a:lnTo>
                  <a:pt x="97023" y="14617"/>
                </a:lnTo>
                <a:lnTo>
                  <a:pt x="77086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4696047" y="10425193"/>
            <a:ext cx="121285" cy="81280"/>
          </a:xfrm>
          <a:custGeom>
            <a:avLst/>
            <a:gdLst/>
            <a:ahLst/>
            <a:cxnLst/>
            <a:rect l="l" t="t" r="r" b="b"/>
            <a:pathLst>
              <a:path w="121284" h="81279">
                <a:moveTo>
                  <a:pt x="120980" y="32187"/>
                </a:moveTo>
                <a:lnTo>
                  <a:pt x="107607" y="48829"/>
                </a:lnTo>
                <a:lnTo>
                  <a:pt x="92334" y="62712"/>
                </a:lnTo>
                <a:lnTo>
                  <a:pt x="74851" y="73537"/>
                </a:lnTo>
                <a:lnTo>
                  <a:pt x="54846" y="81002"/>
                </a:lnTo>
                <a:lnTo>
                  <a:pt x="0" y="37129"/>
                </a:lnTo>
                <a:lnTo>
                  <a:pt x="22592" y="32121"/>
                </a:lnTo>
                <a:lnTo>
                  <a:pt x="43306" y="24686"/>
                </a:lnTo>
                <a:lnTo>
                  <a:pt x="61638" y="14190"/>
                </a:lnTo>
                <a:lnTo>
                  <a:pt x="77086" y="0"/>
                </a:lnTo>
                <a:lnTo>
                  <a:pt x="120980" y="321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4720099" y="9925648"/>
            <a:ext cx="0" cy="233679"/>
          </a:xfrm>
          <a:custGeom>
            <a:avLst/>
            <a:gdLst/>
            <a:ahLst/>
            <a:cxnLst/>
            <a:rect l="l" t="t" r="r" b="b"/>
            <a:pathLst>
              <a:path h="233679">
                <a:moveTo>
                  <a:pt x="0" y="0"/>
                </a:moveTo>
                <a:lnTo>
                  <a:pt x="0" y="233396"/>
                </a:lnTo>
              </a:path>
            </a:pathLst>
          </a:custGeom>
          <a:ln w="4188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4706686" y="10193915"/>
            <a:ext cx="19050" cy="201295"/>
          </a:xfrm>
          <a:custGeom>
            <a:avLst/>
            <a:gdLst/>
            <a:ahLst/>
            <a:cxnLst/>
            <a:rect l="l" t="t" r="r" b="b"/>
            <a:pathLst>
              <a:path w="19050" h="201295">
                <a:moveTo>
                  <a:pt x="0" y="0"/>
                </a:moveTo>
                <a:lnTo>
                  <a:pt x="18774" y="73327"/>
                </a:lnTo>
                <a:lnTo>
                  <a:pt x="16093" y="201198"/>
                </a:lnTo>
              </a:path>
            </a:pathLst>
          </a:custGeom>
          <a:ln w="5936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4720099" y="10056204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834"/>
                </a:lnTo>
              </a:path>
            </a:pathLst>
          </a:custGeom>
          <a:ln w="5936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4755869" y="10445191"/>
            <a:ext cx="115570" cy="71120"/>
          </a:xfrm>
          <a:custGeom>
            <a:avLst/>
            <a:gdLst/>
            <a:ahLst/>
            <a:cxnLst/>
            <a:rect l="l" t="t" r="r" b="b"/>
            <a:pathLst>
              <a:path w="115569" h="71120">
                <a:moveTo>
                  <a:pt x="0" y="0"/>
                </a:moveTo>
                <a:lnTo>
                  <a:pt x="26090" y="21499"/>
                </a:lnTo>
                <a:lnTo>
                  <a:pt x="53461" y="40051"/>
                </a:lnTo>
                <a:lnTo>
                  <a:pt x="82941" y="56239"/>
                </a:lnTo>
                <a:lnTo>
                  <a:pt x="115357" y="70647"/>
                </a:lnTo>
              </a:path>
            </a:pathLst>
          </a:custGeom>
          <a:ln w="7423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4723803" y="10121073"/>
            <a:ext cx="86028" cy="8011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4650617" y="10104919"/>
            <a:ext cx="159696" cy="1515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4630624" y="10161968"/>
            <a:ext cx="98794" cy="11006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4725108" y="9976502"/>
            <a:ext cx="80081" cy="750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4624229" y="10013356"/>
            <a:ext cx="98049" cy="10411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4676446" y="9862880"/>
            <a:ext cx="77536" cy="7714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4712356" y="10203315"/>
            <a:ext cx="95892" cy="12452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4656883" y="10287480"/>
            <a:ext cx="161869" cy="17193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4634001" y="10246116"/>
            <a:ext cx="95777" cy="9661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4637396" y="9928938"/>
            <a:ext cx="106285" cy="15016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4695138" y="10459610"/>
            <a:ext cx="301625" cy="143510"/>
          </a:xfrm>
          <a:custGeom>
            <a:avLst/>
            <a:gdLst/>
            <a:ahLst/>
            <a:cxnLst/>
            <a:rect l="l" t="t" r="r" b="b"/>
            <a:pathLst>
              <a:path w="301625" h="143509">
                <a:moveTo>
                  <a:pt x="0" y="0"/>
                </a:moveTo>
                <a:lnTo>
                  <a:pt x="14376" y="49139"/>
                </a:lnTo>
                <a:lnTo>
                  <a:pt x="42972" y="86238"/>
                </a:lnTo>
                <a:lnTo>
                  <a:pt x="93894" y="105297"/>
                </a:lnTo>
                <a:lnTo>
                  <a:pt x="144644" y="120188"/>
                </a:lnTo>
                <a:lnTo>
                  <a:pt x="195295" y="131240"/>
                </a:lnTo>
                <a:lnTo>
                  <a:pt x="245922" y="138783"/>
                </a:lnTo>
                <a:lnTo>
                  <a:pt x="296598" y="143147"/>
                </a:lnTo>
                <a:lnTo>
                  <a:pt x="301477" y="62898"/>
                </a:lnTo>
                <a:lnTo>
                  <a:pt x="240596" y="59722"/>
                </a:lnTo>
                <a:lnTo>
                  <a:pt x="180898" y="53118"/>
                </a:lnTo>
                <a:lnTo>
                  <a:pt x="124685" y="43464"/>
                </a:lnTo>
                <a:lnTo>
                  <a:pt x="74263" y="31140"/>
                </a:lnTo>
                <a:lnTo>
                  <a:pt x="31933" y="16526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4695138" y="10459610"/>
            <a:ext cx="301625" cy="106045"/>
          </a:xfrm>
          <a:custGeom>
            <a:avLst/>
            <a:gdLst/>
            <a:ahLst/>
            <a:cxnLst/>
            <a:rect l="l" t="t" r="r" b="b"/>
            <a:pathLst>
              <a:path w="301625" h="106045">
                <a:moveTo>
                  <a:pt x="0" y="0"/>
                </a:moveTo>
                <a:lnTo>
                  <a:pt x="12271" y="43181"/>
                </a:lnTo>
                <a:lnTo>
                  <a:pt x="82627" y="65615"/>
                </a:lnTo>
                <a:lnTo>
                  <a:pt x="134079" y="78167"/>
                </a:lnTo>
                <a:lnTo>
                  <a:pt x="190310" y="89863"/>
                </a:lnTo>
                <a:lnTo>
                  <a:pt x="246765" y="99391"/>
                </a:lnTo>
                <a:lnTo>
                  <a:pt x="298891" y="105441"/>
                </a:lnTo>
                <a:lnTo>
                  <a:pt x="301477" y="62898"/>
                </a:lnTo>
                <a:lnTo>
                  <a:pt x="240596" y="59722"/>
                </a:lnTo>
                <a:lnTo>
                  <a:pt x="180898" y="53118"/>
                </a:lnTo>
                <a:lnTo>
                  <a:pt x="124685" y="43464"/>
                </a:lnTo>
                <a:lnTo>
                  <a:pt x="74263" y="31140"/>
                </a:lnTo>
                <a:lnTo>
                  <a:pt x="31933" y="16526"/>
                </a:lnTo>
                <a:lnTo>
                  <a:pt x="0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4695138" y="10459610"/>
            <a:ext cx="301625" cy="143510"/>
          </a:xfrm>
          <a:custGeom>
            <a:avLst/>
            <a:gdLst/>
            <a:ahLst/>
            <a:cxnLst/>
            <a:rect l="l" t="t" r="r" b="b"/>
            <a:pathLst>
              <a:path w="301625" h="143509">
                <a:moveTo>
                  <a:pt x="301477" y="62898"/>
                </a:moveTo>
                <a:lnTo>
                  <a:pt x="240596" y="59722"/>
                </a:lnTo>
                <a:lnTo>
                  <a:pt x="180898" y="53118"/>
                </a:lnTo>
                <a:lnTo>
                  <a:pt x="124685" y="43464"/>
                </a:lnTo>
                <a:lnTo>
                  <a:pt x="74263" y="31140"/>
                </a:lnTo>
                <a:lnTo>
                  <a:pt x="31933" y="16526"/>
                </a:lnTo>
                <a:lnTo>
                  <a:pt x="0" y="0"/>
                </a:lnTo>
                <a:lnTo>
                  <a:pt x="2458" y="11337"/>
                </a:lnTo>
                <a:lnTo>
                  <a:pt x="14376" y="49139"/>
                </a:lnTo>
                <a:lnTo>
                  <a:pt x="42972" y="86238"/>
                </a:lnTo>
                <a:lnTo>
                  <a:pt x="93894" y="105297"/>
                </a:lnTo>
                <a:lnTo>
                  <a:pt x="144644" y="120188"/>
                </a:lnTo>
                <a:lnTo>
                  <a:pt x="195295" y="131240"/>
                </a:lnTo>
                <a:lnTo>
                  <a:pt x="245922" y="138783"/>
                </a:lnTo>
                <a:lnTo>
                  <a:pt x="296598" y="143147"/>
                </a:lnTo>
                <a:lnTo>
                  <a:pt x="297817" y="123084"/>
                </a:lnTo>
                <a:lnTo>
                  <a:pt x="299038" y="103023"/>
                </a:lnTo>
                <a:lnTo>
                  <a:pt x="300258" y="82961"/>
                </a:lnTo>
                <a:lnTo>
                  <a:pt x="301477" y="6289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4661367" y="10376936"/>
            <a:ext cx="141853" cy="11792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4744875" y="10482264"/>
            <a:ext cx="115580" cy="8215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4770484" y="10392257"/>
            <a:ext cx="84698" cy="11188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4817756" y="10430271"/>
            <a:ext cx="85463" cy="8736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4832334" y="10507757"/>
            <a:ext cx="123142" cy="9424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4720434" y="10048396"/>
            <a:ext cx="82251" cy="9324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4655407" y="10079934"/>
            <a:ext cx="103018" cy="7655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4655409" y="9895720"/>
            <a:ext cx="139186" cy="10858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4684871" y="10302140"/>
            <a:ext cx="110798" cy="7514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4788278" y="10488853"/>
            <a:ext cx="109652" cy="7677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5086441" y="10456311"/>
            <a:ext cx="78542" cy="8076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5086451" y="10456314"/>
            <a:ext cx="78740" cy="81280"/>
          </a:xfrm>
          <a:custGeom>
            <a:avLst/>
            <a:gdLst/>
            <a:ahLst/>
            <a:cxnLst/>
            <a:rect l="l" t="t" r="r" b="b"/>
            <a:pathLst>
              <a:path w="78740" h="81279">
                <a:moveTo>
                  <a:pt x="58008" y="7727"/>
                </a:moveTo>
                <a:lnTo>
                  <a:pt x="52071" y="10460"/>
                </a:lnTo>
                <a:lnTo>
                  <a:pt x="46228" y="12994"/>
                </a:lnTo>
                <a:lnTo>
                  <a:pt x="44595" y="10167"/>
                </a:lnTo>
                <a:lnTo>
                  <a:pt x="40983" y="12062"/>
                </a:lnTo>
                <a:lnTo>
                  <a:pt x="37339" y="16470"/>
                </a:lnTo>
                <a:lnTo>
                  <a:pt x="35443" y="15025"/>
                </a:lnTo>
                <a:lnTo>
                  <a:pt x="31852" y="19266"/>
                </a:lnTo>
                <a:lnTo>
                  <a:pt x="30114" y="18899"/>
                </a:lnTo>
                <a:lnTo>
                  <a:pt x="29904" y="14648"/>
                </a:lnTo>
                <a:lnTo>
                  <a:pt x="28669" y="10638"/>
                </a:lnTo>
                <a:lnTo>
                  <a:pt x="26952" y="9413"/>
                </a:lnTo>
                <a:lnTo>
                  <a:pt x="26030" y="6994"/>
                </a:lnTo>
                <a:lnTo>
                  <a:pt x="24543" y="9151"/>
                </a:lnTo>
                <a:lnTo>
                  <a:pt x="22753" y="9182"/>
                </a:lnTo>
                <a:lnTo>
                  <a:pt x="21852" y="6408"/>
                </a:lnTo>
                <a:lnTo>
                  <a:pt x="20899" y="4240"/>
                </a:lnTo>
                <a:lnTo>
                  <a:pt x="19046" y="2753"/>
                </a:lnTo>
                <a:lnTo>
                  <a:pt x="18344" y="0"/>
                </a:lnTo>
                <a:lnTo>
                  <a:pt x="16250" y="1141"/>
                </a:lnTo>
                <a:lnTo>
                  <a:pt x="14994" y="9999"/>
                </a:lnTo>
                <a:lnTo>
                  <a:pt x="12366" y="7130"/>
                </a:lnTo>
                <a:lnTo>
                  <a:pt x="11015" y="9549"/>
                </a:lnTo>
                <a:lnTo>
                  <a:pt x="11486" y="15957"/>
                </a:lnTo>
                <a:lnTo>
                  <a:pt x="7895" y="13622"/>
                </a:lnTo>
                <a:lnTo>
                  <a:pt x="6680" y="15947"/>
                </a:lnTo>
                <a:lnTo>
                  <a:pt x="7109" y="21433"/>
                </a:lnTo>
                <a:lnTo>
                  <a:pt x="4041" y="20397"/>
                </a:lnTo>
                <a:lnTo>
                  <a:pt x="2869" y="23936"/>
                </a:lnTo>
                <a:lnTo>
                  <a:pt x="2910" y="30512"/>
                </a:lnTo>
                <a:lnTo>
                  <a:pt x="523" y="31004"/>
                </a:lnTo>
                <a:lnTo>
                  <a:pt x="345" y="35150"/>
                </a:lnTo>
                <a:lnTo>
                  <a:pt x="2565" y="41223"/>
                </a:lnTo>
                <a:lnTo>
                  <a:pt x="0" y="43464"/>
                </a:lnTo>
                <a:lnTo>
                  <a:pt x="3640" y="58526"/>
                </a:lnTo>
                <a:lnTo>
                  <a:pt x="11387" y="69105"/>
                </a:lnTo>
                <a:lnTo>
                  <a:pt x="22337" y="76185"/>
                </a:lnTo>
                <a:lnTo>
                  <a:pt x="35590" y="80751"/>
                </a:lnTo>
                <a:lnTo>
                  <a:pt x="35977" y="77683"/>
                </a:lnTo>
                <a:lnTo>
                  <a:pt x="40051" y="79934"/>
                </a:lnTo>
                <a:lnTo>
                  <a:pt x="42291" y="79526"/>
                </a:lnTo>
                <a:lnTo>
                  <a:pt x="43663" y="76709"/>
                </a:lnTo>
                <a:lnTo>
                  <a:pt x="52082" y="77547"/>
                </a:lnTo>
                <a:lnTo>
                  <a:pt x="56773" y="73673"/>
                </a:lnTo>
                <a:lnTo>
                  <a:pt x="56427" y="70720"/>
                </a:lnTo>
                <a:lnTo>
                  <a:pt x="61924" y="69317"/>
                </a:lnTo>
                <a:lnTo>
                  <a:pt x="64751" y="66563"/>
                </a:lnTo>
                <a:lnTo>
                  <a:pt x="63034" y="64594"/>
                </a:lnTo>
                <a:lnTo>
                  <a:pt x="66605" y="63212"/>
                </a:lnTo>
                <a:lnTo>
                  <a:pt x="69558" y="60668"/>
                </a:lnTo>
                <a:lnTo>
                  <a:pt x="69736" y="57935"/>
                </a:lnTo>
                <a:lnTo>
                  <a:pt x="75348" y="56385"/>
                </a:lnTo>
                <a:lnTo>
                  <a:pt x="78531" y="51516"/>
                </a:lnTo>
                <a:lnTo>
                  <a:pt x="74636" y="50302"/>
                </a:lnTo>
                <a:lnTo>
                  <a:pt x="72647" y="48302"/>
                </a:lnTo>
                <a:lnTo>
                  <a:pt x="72280" y="45799"/>
                </a:lnTo>
                <a:lnTo>
                  <a:pt x="69411" y="45380"/>
                </a:lnTo>
                <a:lnTo>
                  <a:pt x="68804" y="43391"/>
                </a:lnTo>
                <a:lnTo>
                  <a:pt x="66469" y="42836"/>
                </a:lnTo>
                <a:lnTo>
                  <a:pt x="61872" y="43035"/>
                </a:lnTo>
                <a:lnTo>
                  <a:pt x="61872" y="40784"/>
                </a:lnTo>
                <a:lnTo>
                  <a:pt x="66479" y="36072"/>
                </a:lnTo>
                <a:lnTo>
                  <a:pt x="65432" y="33768"/>
                </a:lnTo>
                <a:lnTo>
                  <a:pt x="70144" y="26973"/>
                </a:lnTo>
                <a:lnTo>
                  <a:pt x="70207" y="23004"/>
                </a:lnTo>
                <a:lnTo>
                  <a:pt x="64982" y="22920"/>
                </a:lnTo>
                <a:lnTo>
                  <a:pt x="71400" y="9162"/>
                </a:lnTo>
                <a:lnTo>
                  <a:pt x="70207" y="5654"/>
                </a:lnTo>
                <a:lnTo>
                  <a:pt x="65778" y="8921"/>
                </a:lnTo>
                <a:lnTo>
                  <a:pt x="61149" y="11549"/>
                </a:lnTo>
                <a:lnTo>
                  <a:pt x="58008" y="7727"/>
                </a:lnTo>
                <a:close/>
              </a:path>
            </a:pathLst>
          </a:custGeom>
          <a:ln w="3175">
            <a:solidFill>
              <a:srgbClr val="00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5095314" y="10464568"/>
            <a:ext cx="60960" cy="62865"/>
          </a:xfrm>
          <a:custGeom>
            <a:avLst/>
            <a:gdLst/>
            <a:ahLst/>
            <a:cxnLst/>
            <a:rect l="l" t="t" r="r" b="b"/>
            <a:pathLst>
              <a:path w="60959" h="62865">
                <a:moveTo>
                  <a:pt x="27583" y="58490"/>
                </a:moveTo>
                <a:lnTo>
                  <a:pt x="24975" y="58490"/>
                </a:lnTo>
                <a:lnTo>
                  <a:pt x="29236" y="60511"/>
                </a:lnTo>
                <a:lnTo>
                  <a:pt x="33110" y="61537"/>
                </a:lnTo>
                <a:lnTo>
                  <a:pt x="37791" y="62574"/>
                </a:lnTo>
                <a:lnTo>
                  <a:pt x="37958" y="62458"/>
                </a:lnTo>
                <a:lnTo>
                  <a:pt x="37927" y="61935"/>
                </a:lnTo>
                <a:lnTo>
                  <a:pt x="33906" y="61045"/>
                </a:lnTo>
                <a:lnTo>
                  <a:pt x="30367" y="59725"/>
                </a:lnTo>
                <a:lnTo>
                  <a:pt x="27583" y="58490"/>
                </a:lnTo>
                <a:close/>
              </a:path>
              <a:path w="60959" h="62865">
                <a:moveTo>
                  <a:pt x="14800" y="60029"/>
                </a:moveTo>
                <a:lnTo>
                  <a:pt x="2295" y="60029"/>
                </a:lnTo>
                <a:lnTo>
                  <a:pt x="9970" y="60532"/>
                </a:lnTo>
                <a:lnTo>
                  <a:pt x="14800" y="60029"/>
                </a:lnTo>
                <a:close/>
              </a:path>
              <a:path w="60959" h="62865">
                <a:moveTo>
                  <a:pt x="337" y="30030"/>
                </a:moveTo>
                <a:lnTo>
                  <a:pt x="1" y="30166"/>
                </a:lnTo>
                <a:lnTo>
                  <a:pt x="0" y="30564"/>
                </a:lnTo>
                <a:lnTo>
                  <a:pt x="1394" y="34135"/>
                </a:lnTo>
                <a:lnTo>
                  <a:pt x="2514" y="37642"/>
                </a:lnTo>
                <a:lnTo>
                  <a:pt x="4609" y="40972"/>
                </a:lnTo>
                <a:lnTo>
                  <a:pt x="4144" y="42941"/>
                </a:lnTo>
                <a:lnTo>
                  <a:pt x="1874" y="53966"/>
                </a:lnTo>
                <a:lnTo>
                  <a:pt x="1109" y="59034"/>
                </a:lnTo>
                <a:lnTo>
                  <a:pt x="871" y="59233"/>
                </a:lnTo>
                <a:lnTo>
                  <a:pt x="1949" y="60312"/>
                </a:lnTo>
                <a:lnTo>
                  <a:pt x="2295" y="60029"/>
                </a:lnTo>
                <a:lnTo>
                  <a:pt x="14800" y="60029"/>
                </a:lnTo>
                <a:lnTo>
                  <a:pt x="17718" y="59725"/>
                </a:lnTo>
                <a:lnTo>
                  <a:pt x="21777" y="59034"/>
                </a:lnTo>
                <a:lnTo>
                  <a:pt x="11153" y="59034"/>
                </a:lnTo>
                <a:lnTo>
                  <a:pt x="3991" y="58636"/>
                </a:lnTo>
                <a:lnTo>
                  <a:pt x="5234" y="57600"/>
                </a:lnTo>
                <a:lnTo>
                  <a:pt x="2860" y="57600"/>
                </a:lnTo>
                <a:lnTo>
                  <a:pt x="3508" y="53370"/>
                </a:lnTo>
                <a:lnTo>
                  <a:pt x="4609" y="48354"/>
                </a:lnTo>
                <a:lnTo>
                  <a:pt x="6396" y="39349"/>
                </a:lnTo>
                <a:lnTo>
                  <a:pt x="4944" y="39349"/>
                </a:lnTo>
                <a:lnTo>
                  <a:pt x="3185" y="36438"/>
                </a:lnTo>
                <a:lnTo>
                  <a:pt x="1721" y="33192"/>
                </a:lnTo>
                <a:lnTo>
                  <a:pt x="525" y="30114"/>
                </a:lnTo>
                <a:lnTo>
                  <a:pt x="337" y="30030"/>
                </a:lnTo>
                <a:close/>
              </a:path>
              <a:path w="60959" h="62865">
                <a:moveTo>
                  <a:pt x="37393" y="45297"/>
                </a:moveTo>
                <a:lnTo>
                  <a:pt x="37205" y="45359"/>
                </a:lnTo>
                <a:lnTo>
                  <a:pt x="34650" y="50532"/>
                </a:lnTo>
                <a:lnTo>
                  <a:pt x="30699" y="54720"/>
                </a:lnTo>
                <a:lnTo>
                  <a:pt x="25414" y="57202"/>
                </a:lnTo>
                <a:lnTo>
                  <a:pt x="18514" y="58291"/>
                </a:lnTo>
                <a:lnTo>
                  <a:pt x="11153" y="59034"/>
                </a:lnTo>
                <a:lnTo>
                  <a:pt x="21838" y="59024"/>
                </a:lnTo>
                <a:lnTo>
                  <a:pt x="24975" y="58490"/>
                </a:lnTo>
                <a:lnTo>
                  <a:pt x="27583" y="58490"/>
                </a:lnTo>
                <a:lnTo>
                  <a:pt x="26828" y="58155"/>
                </a:lnTo>
                <a:lnTo>
                  <a:pt x="33184" y="56951"/>
                </a:lnTo>
                <a:lnTo>
                  <a:pt x="34307" y="56626"/>
                </a:lnTo>
                <a:lnTo>
                  <a:pt x="28702" y="56626"/>
                </a:lnTo>
                <a:lnTo>
                  <a:pt x="32838" y="53966"/>
                </a:lnTo>
                <a:lnTo>
                  <a:pt x="35487" y="50281"/>
                </a:lnTo>
                <a:lnTo>
                  <a:pt x="37744" y="45726"/>
                </a:lnTo>
                <a:lnTo>
                  <a:pt x="37718" y="45454"/>
                </a:lnTo>
                <a:lnTo>
                  <a:pt x="37393" y="45297"/>
                </a:lnTo>
                <a:close/>
              </a:path>
              <a:path w="60959" h="62865">
                <a:moveTo>
                  <a:pt x="20692" y="17287"/>
                </a:moveTo>
                <a:lnTo>
                  <a:pt x="20514" y="17381"/>
                </a:lnTo>
                <a:lnTo>
                  <a:pt x="18633" y="24187"/>
                </a:lnTo>
                <a:lnTo>
                  <a:pt x="17445" y="30810"/>
                </a:lnTo>
                <a:lnTo>
                  <a:pt x="17123" y="37642"/>
                </a:lnTo>
                <a:lnTo>
                  <a:pt x="17854" y="44407"/>
                </a:lnTo>
                <a:lnTo>
                  <a:pt x="12975" y="48961"/>
                </a:lnTo>
                <a:lnTo>
                  <a:pt x="7980" y="53370"/>
                </a:lnTo>
                <a:lnTo>
                  <a:pt x="2860" y="57600"/>
                </a:lnTo>
                <a:lnTo>
                  <a:pt x="5234" y="57600"/>
                </a:lnTo>
                <a:lnTo>
                  <a:pt x="9560" y="53966"/>
                </a:lnTo>
                <a:lnTo>
                  <a:pt x="14127" y="49851"/>
                </a:lnTo>
                <a:lnTo>
                  <a:pt x="18943" y="45223"/>
                </a:lnTo>
                <a:lnTo>
                  <a:pt x="26168" y="44731"/>
                </a:lnTo>
                <a:lnTo>
                  <a:pt x="28853" y="43935"/>
                </a:lnTo>
                <a:lnTo>
                  <a:pt x="20284" y="43935"/>
                </a:lnTo>
                <a:lnTo>
                  <a:pt x="20780" y="43454"/>
                </a:lnTo>
                <a:lnTo>
                  <a:pt x="18880" y="43454"/>
                </a:lnTo>
                <a:lnTo>
                  <a:pt x="18296" y="37642"/>
                </a:lnTo>
                <a:lnTo>
                  <a:pt x="18401" y="31999"/>
                </a:lnTo>
                <a:lnTo>
                  <a:pt x="18520" y="30030"/>
                </a:lnTo>
                <a:lnTo>
                  <a:pt x="19449" y="24023"/>
                </a:lnTo>
                <a:lnTo>
                  <a:pt x="21029" y="17974"/>
                </a:lnTo>
                <a:lnTo>
                  <a:pt x="21003" y="17381"/>
                </a:lnTo>
                <a:lnTo>
                  <a:pt x="20692" y="17287"/>
                </a:lnTo>
                <a:close/>
              </a:path>
              <a:path w="60959" h="62865">
                <a:moveTo>
                  <a:pt x="60450" y="45663"/>
                </a:moveTo>
                <a:lnTo>
                  <a:pt x="52640" y="49256"/>
                </a:lnTo>
                <a:lnTo>
                  <a:pt x="44816" y="52277"/>
                </a:lnTo>
                <a:lnTo>
                  <a:pt x="36640" y="54794"/>
                </a:lnTo>
                <a:lnTo>
                  <a:pt x="28702" y="56626"/>
                </a:lnTo>
                <a:lnTo>
                  <a:pt x="34307" y="56626"/>
                </a:lnTo>
                <a:lnTo>
                  <a:pt x="39414" y="55150"/>
                </a:lnTo>
                <a:lnTo>
                  <a:pt x="45529" y="52877"/>
                </a:lnTo>
                <a:lnTo>
                  <a:pt x="47243" y="52877"/>
                </a:lnTo>
                <a:lnTo>
                  <a:pt x="46524" y="52501"/>
                </a:lnTo>
                <a:lnTo>
                  <a:pt x="51256" y="50700"/>
                </a:lnTo>
                <a:lnTo>
                  <a:pt x="55947" y="48616"/>
                </a:lnTo>
                <a:lnTo>
                  <a:pt x="60733" y="46239"/>
                </a:lnTo>
                <a:lnTo>
                  <a:pt x="60806" y="46050"/>
                </a:lnTo>
                <a:lnTo>
                  <a:pt x="60638" y="45726"/>
                </a:lnTo>
                <a:lnTo>
                  <a:pt x="60450" y="45663"/>
                </a:lnTo>
                <a:close/>
              </a:path>
              <a:path w="60959" h="62865">
                <a:moveTo>
                  <a:pt x="47243" y="52877"/>
                </a:moveTo>
                <a:lnTo>
                  <a:pt x="45529" y="52877"/>
                </a:lnTo>
                <a:lnTo>
                  <a:pt x="47958" y="54291"/>
                </a:lnTo>
                <a:lnTo>
                  <a:pt x="50670" y="54794"/>
                </a:lnTo>
                <a:lnTo>
                  <a:pt x="53591" y="55192"/>
                </a:lnTo>
                <a:lnTo>
                  <a:pt x="53759" y="55066"/>
                </a:lnTo>
                <a:lnTo>
                  <a:pt x="53686" y="54553"/>
                </a:lnTo>
                <a:lnTo>
                  <a:pt x="51141" y="54207"/>
                </a:lnTo>
                <a:lnTo>
                  <a:pt x="48681" y="53631"/>
                </a:lnTo>
                <a:lnTo>
                  <a:pt x="47243" y="52877"/>
                </a:lnTo>
                <a:close/>
              </a:path>
              <a:path w="60959" h="62865">
                <a:moveTo>
                  <a:pt x="38294" y="39045"/>
                </a:moveTo>
                <a:lnTo>
                  <a:pt x="32765" y="41925"/>
                </a:lnTo>
                <a:lnTo>
                  <a:pt x="26472" y="43380"/>
                </a:lnTo>
                <a:lnTo>
                  <a:pt x="20284" y="43935"/>
                </a:lnTo>
                <a:lnTo>
                  <a:pt x="28853" y="43935"/>
                </a:lnTo>
                <a:lnTo>
                  <a:pt x="32210" y="42941"/>
                </a:lnTo>
                <a:lnTo>
                  <a:pt x="38597" y="39621"/>
                </a:lnTo>
                <a:lnTo>
                  <a:pt x="38621" y="39349"/>
                </a:lnTo>
                <a:lnTo>
                  <a:pt x="38492" y="39108"/>
                </a:lnTo>
                <a:lnTo>
                  <a:pt x="38294" y="39045"/>
                </a:lnTo>
                <a:close/>
              </a:path>
              <a:path w="60959" h="62865">
                <a:moveTo>
                  <a:pt x="36744" y="6795"/>
                </a:moveTo>
                <a:lnTo>
                  <a:pt x="29372" y="33192"/>
                </a:lnTo>
                <a:lnTo>
                  <a:pt x="24954" y="37642"/>
                </a:lnTo>
                <a:lnTo>
                  <a:pt x="22441" y="40103"/>
                </a:lnTo>
                <a:lnTo>
                  <a:pt x="18880" y="43454"/>
                </a:lnTo>
                <a:lnTo>
                  <a:pt x="20780" y="43454"/>
                </a:lnTo>
                <a:lnTo>
                  <a:pt x="23812" y="40511"/>
                </a:lnTo>
                <a:lnTo>
                  <a:pt x="27325" y="36943"/>
                </a:lnTo>
                <a:lnTo>
                  <a:pt x="30629" y="33454"/>
                </a:lnTo>
                <a:lnTo>
                  <a:pt x="32738" y="31999"/>
                </a:lnTo>
                <a:lnTo>
                  <a:pt x="30535" y="31999"/>
                </a:lnTo>
                <a:lnTo>
                  <a:pt x="30975" y="25465"/>
                </a:lnTo>
                <a:lnTo>
                  <a:pt x="32266" y="19238"/>
                </a:lnTo>
                <a:lnTo>
                  <a:pt x="34286" y="13299"/>
                </a:lnTo>
                <a:lnTo>
                  <a:pt x="37121" y="7162"/>
                </a:lnTo>
                <a:lnTo>
                  <a:pt x="37038" y="6952"/>
                </a:lnTo>
                <a:lnTo>
                  <a:pt x="36744" y="6795"/>
                </a:lnTo>
                <a:close/>
              </a:path>
              <a:path w="60959" h="62865">
                <a:moveTo>
                  <a:pt x="2965" y="14617"/>
                </a:moveTo>
                <a:lnTo>
                  <a:pt x="2640" y="14763"/>
                </a:lnTo>
                <a:lnTo>
                  <a:pt x="2567" y="14962"/>
                </a:lnTo>
                <a:lnTo>
                  <a:pt x="4179" y="18491"/>
                </a:lnTo>
                <a:lnTo>
                  <a:pt x="5750" y="21255"/>
                </a:lnTo>
                <a:lnTo>
                  <a:pt x="8207" y="24023"/>
                </a:lnTo>
                <a:lnTo>
                  <a:pt x="8147" y="24826"/>
                </a:lnTo>
                <a:lnTo>
                  <a:pt x="7656" y="29308"/>
                </a:lnTo>
                <a:lnTo>
                  <a:pt x="6263" y="33820"/>
                </a:lnTo>
                <a:lnTo>
                  <a:pt x="4944" y="39349"/>
                </a:lnTo>
                <a:lnTo>
                  <a:pt x="6396" y="39349"/>
                </a:lnTo>
                <a:lnTo>
                  <a:pt x="6483" y="38909"/>
                </a:lnTo>
                <a:lnTo>
                  <a:pt x="7509" y="34742"/>
                </a:lnTo>
                <a:lnTo>
                  <a:pt x="8221" y="30564"/>
                </a:lnTo>
                <a:lnTo>
                  <a:pt x="9655" y="29067"/>
                </a:lnTo>
                <a:lnTo>
                  <a:pt x="8462" y="29067"/>
                </a:lnTo>
                <a:lnTo>
                  <a:pt x="9015" y="25402"/>
                </a:lnTo>
                <a:lnTo>
                  <a:pt x="9213" y="22941"/>
                </a:lnTo>
                <a:lnTo>
                  <a:pt x="8347" y="22941"/>
                </a:lnTo>
                <a:lnTo>
                  <a:pt x="6305" y="20512"/>
                </a:lnTo>
                <a:lnTo>
                  <a:pt x="4479" y="17580"/>
                </a:lnTo>
                <a:lnTo>
                  <a:pt x="3164" y="14690"/>
                </a:lnTo>
                <a:lnTo>
                  <a:pt x="2965" y="14617"/>
                </a:lnTo>
                <a:close/>
              </a:path>
              <a:path w="60959" h="62865">
                <a:moveTo>
                  <a:pt x="56324" y="3298"/>
                </a:moveTo>
                <a:lnTo>
                  <a:pt x="56125" y="3319"/>
                </a:lnTo>
                <a:lnTo>
                  <a:pt x="49535" y="11172"/>
                </a:lnTo>
                <a:lnTo>
                  <a:pt x="43602" y="17974"/>
                </a:lnTo>
                <a:lnTo>
                  <a:pt x="36703" y="25528"/>
                </a:lnTo>
                <a:lnTo>
                  <a:pt x="30535" y="31999"/>
                </a:lnTo>
                <a:lnTo>
                  <a:pt x="32738" y="31999"/>
                </a:lnTo>
                <a:lnTo>
                  <a:pt x="35287" y="30239"/>
                </a:lnTo>
                <a:lnTo>
                  <a:pt x="33655" y="30239"/>
                </a:lnTo>
                <a:lnTo>
                  <a:pt x="38453" y="25057"/>
                </a:lnTo>
                <a:lnTo>
                  <a:pt x="43026" y="19884"/>
                </a:lnTo>
                <a:lnTo>
                  <a:pt x="47571" y="14554"/>
                </a:lnTo>
                <a:lnTo>
                  <a:pt x="50583" y="13046"/>
                </a:lnTo>
                <a:lnTo>
                  <a:pt x="48859" y="13046"/>
                </a:lnTo>
                <a:lnTo>
                  <a:pt x="54418" y="6418"/>
                </a:lnTo>
                <a:lnTo>
                  <a:pt x="56628" y="3727"/>
                </a:lnTo>
                <a:lnTo>
                  <a:pt x="56607" y="3528"/>
                </a:lnTo>
                <a:lnTo>
                  <a:pt x="56324" y="3298"/>
                </a:lnTo>
                <a:close/>
              </a:path>
              <a:path w="60959" h="62865">
                <a:moveTo>
                  <a:pt x="51162" y="25402"/>
                </a:moveTo>
                <a:lnTo>
                  <a:pt x="44775" y="26198"/>
                </a:lnTo>
                <a:lnTo>
                  <a:pt x="39016" y="27297"/>
                </a:lnTo>
                <a:lnTo>
                  <a:pt x="33655" y="30239"/>
                </a:lnTo>
                <a:lnTo>
                  <a:pt x="35287" y="30239"/>
                </a:lnTo>
                <a:lnTo>
                  <a:pt x="36744" y="29234"/>
                </a:lnTo>
                <a:lnTo>
                  <a:pt x="43644" y="26993"/>
                </a:lnTo>
                <a:lnTo>
                  <a:pt x="51246" y="26041"/>
                </a:lnTo>
                <a:lnTo>
                  <a:pt x="51162" y="25402"/>
                </a:lnTo>
                <a:close/>
              </a:path>
              <a:path w="60959" h="62865">
                <a:moveTo>
                  <a:pt x="14085" y="21946"/>
                </a:moveTo>
                <a:lnTo>
                  <a:pt x="13886" y="21999"/>
                </a:lnTo>
                <a:lnTo>
                  <a:pt x="12242" y="24826"/>
                </a:lnTo>
                <a:lnTo>
                  <a:pt x="10423" y="26993"/>
                </a:lnTo>
                <a:lnTo>
                  <a:pt x="8462" y="29067"/>
                </a:lnTo>
                <a:lnTo>
                  <a:pt x="9655" y="29067"/>
                </a:lnTo>
                <a:lnTo>
                  <a:pt x="10577" y="28103"/>
                </a:lnTo>
                <a:lnTo>
                  <a:pt x="12655" y="25402"/>
                </a:lnTo>
                <a:lnTo>
                  <a:pt x="14441" y="22323"/>
                </a:lnTo>
                <a:lnTo>
                  <a:pt x="14388" y="22124"/>
                </a:lnTo>
                <a:lnTo>
                  <a:pt x="14085" y="21946"/>
                </a:lnTo>
                <a:close/>
              </a:path>
              <a:path w="60959" h="62865">
                <a:moveTo>
                  <a:pt x="8944" y="0"/>
                </a:moveTo>
                <a:lnTo>
                  <a:pt x="8765" y="209"/>
                </a:lnTo>
                <a:lnTo>
                  <a:pt x="8080" y="5444"/>
                </a:lnTo>
                <a:lnTo>
                  <a:pt x="7956" y="6858"/>
                </a:lnTo>
                <a:lnTo>
                  <a:pt x="8492" y="17287"/>
                </a:lnTo>
                <a:lnTo>
                  <a:pt x="8557" y="19238"/>
                </a:lnTo>
                <a:lnTo>
                  <a:pt x="8433" y="21946"/>
                </a:lnTo>
                <a:lnTo>
                  <a:pt x="8347" y="22941"/>
                </a:lnTo>
                <a:lnTo>
                  <a:pt x="9213" y="22941"/>
                </a:lnTo>
                <a:lnTo>
                  <a:pt x="9336" y="21255"/>
                </a:lnTo>
                <a:lnTo>
                  <a:pt x="9027" y="14952"/>
                </a:lnTo>
                <a:lnTo>
                  <a:pt x="10065" y="13800"/>
                </a:lnTo>
                <a:lnTo>
                  <a:pt x="8965" y="13800"/>
                </a:lnTo>
                <a:lnTo>
                  <a:pt x="8846" y="11004"/>
                </a:lnTo>
                <a:lnTo>
                  <a:pt x="8734" y="5444"/>
                </a:lnTo>
                <a:lnTo>
                  <a:pt x="9415" y="209"/>
                </a:lnTo>
                <a:lnTo>
                  <a:pt x="9300" y="41"/>
                </a:lnTo>
                <a:lnTo>
                  <a:pt x="8944" y="0"/>
                </a:lnTo>
                <a:close/>
              </a:path>
              <a:path w="60959" h="62865">
                <a:moveTo>
                  <a:pt x="14179" y="6418"/>
                </a:moveTo>
                <a:lnTo>
                  <a:pt x="13991" y="6481"/>
                </a:lnTo>
                <a:lnTo>
                  <a:pt x="12535" y="9266"/>
                </a:lnTo>
                <a:lnTo>
                  <a:pt x="10902" y="11591"/>
                </a:lnTo>
                <a:lnTo>
                  <a:pt x="8965" y="13800"/>
                </a:lnTo>
                <a:lnTo>
                  <a:pt x="10065" y="13800"/>
                </a:lnTo>
                <a:lnTo>
                  <a:pt x="11226" y="12512"/>
                </a:lnTo>
                <a:lnTo>
                  <a:pt x="12965" y="9842"/>
                </a:lnTo>
                <a:lnTo>
                  <a:pt x="14464" y="6952"/>
                </a:lnTo>
                <a:lnTo>
                  <a:pt x="14382" y="6523"/>
                </a:lnTo>
                <a:lnTo>
                  <a:pt x="14179" y="6418"/>
                </a:lnTo>
                <a:close/>
              </a:path>
              <a:path w="60959" h="62865">
                <a:moveTo>
                  <a:pt x="56806" y="10533"/>
                </a:moveTo>
                <a:lnTo>
                  <a:pt x="53885" y="11088"/>
                </a:lnTo>
                <a:lnTo>
                  <a:pt x="51351" y="11926"/>
                </a:lnTo>
                <a:lnTo>
                  <a:pt x="48859" y="13046"/>
                </a:lnTo>
                <a:lnTo>
                  <a:pt x="50583" y="13046"/>
                </a:lnTo>
                <a:lnTo>
                  <a:pt x="53487" y="11811"/>
                </a:lnTo>
                <a:lnTo>
                  <a:pt x="56932" y="11172"/>
                </a:lnTo>
                <a:lnTo>
                  <a:pt x="56984" y="10648"/>
                </a:lnTo>
                <a:lnTo>
                  <a:pt x="56806" y="10533"/>
                </a:lnTo>
                <a:close/>
              </a:path>
            </a:pathLst>
          </a:custGeom>
          <a:solidFill>
            <a:srgbClr val="00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5315893" y="10038914"/>
            <a:ext cx="85725" cy="107314"/>
          </a:xfrm>
          <a:custGeom>
            <a:avLst/>
            <a:gdLst/>
            <a:ahLst/>
            <a:cxnLst/>
            <a:rect l="l" t="t" r="r" b="b"/>
            <a:pathLst>
              <a:path w="85725" h="107315">
                <a:moveTo>
                  <a:pt x="0" y="0"/>
                </a:moveTo>
                <a:lnTo>
                  <a:pt x="691" y="49150"/>
                </a:lnTo>
                <a:lnTo>
                  <a:pt x="11638" y="65934"/>
                </a:lnTo>
                <a:lnTo>
                  <a:pt x="30376" y="79993"/>
                </a:lnTo>
                <a:lnTo>
                  <a:pt x="48446" y="93152"/>
                </a:lnTo>
                <a:lnTo>
                  <a:pt x="57390" y="107232"/>
                </a:lnTo>
                <a:lnTo>
                  <a:pt x="85233" y="71830"/>
                </a:lnTo>
                <a:lnTo>
                  <a:pt x="85319" y="62979"/>
                </a:lnTo>
                <a:lnTo>
                  <a:pt x="81795" y="54473"/>
                </a:lnTo>
                <a:lnTo>
                  <a:pt x="74663" y="46310"/>
                </a:lnTo>
                <a:lnTo>
                  <a:pt x="63924" y="38490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5315893" y="10038914"/>
            <a:ext cx="85725" cy="87630"/>
          </a:xfrm>
          <a:custGeom>
            <a:avLst/>
            <a:gdLst/>
            <a:ahLst/>
            <a:cxnLst/>
            <a:rect l="l" t="t" r="r" b="b"/>
            <a:pathLst>
              <a:path w="85725" h="87629">
                <a:moveTo>
                  <a:pt x="0" y="0"/>
                </a:moveTo>
                <a:lnTo>
                  <a:pt x="314" y="22261"/>
                </a:lnTo>
                <a:lnTo>
                  <a:pt x="17259" y="40847"/>
                </a:lnTo>
                <a:lnTo>
                  <a:pt x="39446" y="55910"/>
                </a:lnTo>
                <a:lnTo>
                  <a:pt x="60231" y="70441"/>
                </a:lnTo>
                <a:lnTo>
                  <a:pt x="72971" y="87431"/>
                </a:lnTo>
                <a:lnTo>
                  <a:pt x="85233" y="71830"/>
                </a:lnTo>
                <a:lnTo>
                  <a:pt x="85319" y="62979"/>
                </a:lnTo>
                <a:lnTo>
                  <a:pt x="81795" y="54473"/>
                </a:lnTo>
                <a:lnTo>
                  <a:pt x="74663" y="46310"/>
                </a:lnTo>
                <a:lnTo>
                  <a:pt x="63924" y="38490"/>
                </a:lnTo>
                <a:lnTo>
                  <a:pt x="0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5315891" y="10038916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84782" y="70018"/>
                </a:moveTo>
                <a:lnTo>
                  <a:pt x="0" y="0"/>
                </a:lnTo>
                <a:lnTo>
                  <a:pt x="691" y="49150"/>
                </a:lnTo>
                <a:lnTo>
                  <a:pt x="11638" y="65929"/>
                </a:lnTo>
                <a:lnTo>
                  <a:pt x="30377" y="79989"/>
                </a:lnTo>
                <a:lnTo>
                  <a:pt x="48450" y="93150"/>
                </a:lnTo>
                <a:lnTo>
                  <a:pt x="57401" y="107232"/>
                </a:lnTo>
                <a:lnTo>
                  <a:pt x="84782" y="7001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5277357" y="10223851"/>
            <a:ext cx="121920" cy="137160"/>
          </a:xfrm>
          <a:custGeom>
            <a:avLst/>
            <a:gdLst/>
            <a:ahLst/>
            <a:cxnLst/>
            <a:rect l="l" t="t" r="r" b="b"/>
            <a:pathLst>
              <a:path w="121919" h="137159">
                <a:moveTo>
                  <a:pt x="47328" y="0"/>
                </a:moveTo>
                <a:lnTo>
                  <a:pt x="0" y="26292"/>
                </a:lnTo>
                <a:lnTo>
                  <a:pt x="13700" y="52595"/>
                </a:lnTo>
                <a:lnTo>
                  <a:pt x="39066" y="79447"/>
                </a:lnTo>
                <a:lnTo>
                  <a:pt x="63710" y="107431"/>
                </a:lnTo>
                <a:lnTo>
                  <a:pt x="75243" y="137126"/>
                </a:lnTo>
                <a:lnTo>
                  <a:pt x="121765" y="91012"/>
                </a:lnTo>
                <a:lnTo>
                  <a:pt x="113754" y="71728"/>
                </a:lnTo>
                <a:lnTo>
                  <a:pt x="90460" y="53544"/>
                </a:lnTo>
                <a:lnTo>
                  <a:pt x="64210" y="31341"/>
                </a:lnTo>
                <a:lnTo>
                  <a:pt x="47328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5299500" y="10223848"/>
            <a:ext cx="99695" cy="113664"/>
          </a:xfrm>
          <a:custGeom>
            <a:avLst/>
            <a:gdLst/>
            <a:ahLst/>
            <a:cxnLst/>
            <a:rect l="l" t="t" r="r" b="b"/>
            <a:pathLst>
              <a:path w="99694" h="113665">
                <a:moveTo>
                  <a:pt x="25182" y="0"/>
                </a:moveTo>
                <a:lnTo>
                  <a:pt x="0" y="13999"/>
                </a:lnTo>
                <a:lnTo>
                  <a:pt x="13973" y="38421"/>
                </a:lnTo>
                <a:lnTo>
                  <a:pt x="62659" y="87458"/>
                </a:lnTo>
                <a:lnTo>
                  <a:pt x="77233" y="113211"/>
                </a:lnTo>
                <a:lnTo>
                  <a:pt x="99620" y="91023"/>
                </a:lnTo>
                <a:lnTo>
                  <a:pt x="91609" y="71738"/>
                </a:lnTo>
                <a:lnTo>
                  <a:pt x="68318" y="53553"/>
                </a:lnTo>
                <a:lnTo>
                  <a:pt x="42068" y="31347"/>
                </a:lnTo>
                <a:lnTo>
                  <a:pt x="25182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5277357" y="10223851"/>
            <a:ext cx="121920" cy="137160"/>
          </a:xfrm>
          <a:custGeom>
            <a:avLst/>
            <a:gdLst/>
            <a:ahLst/>
            <a:cxnLst/>
            <a:rect l="l" t="t" r="r" b="b"/>
            <a:pathLst>
              <a:path w="121919" h="137159">
                <a:moveTo>
                  <a:pt x="0" y="26292"/>
                </a:moveTo>
                <a:lnTo>
                  <a:pt x="13700" y="52595"/>
                </a:lnTo>
                <a:lnTo>
                  <a:pt x="39066" y="79447"/>
                </a:lnTo>
                <a:lnTo>
                  <a:pt x="63710" y="107431"/>
                </a:lnTo>
                <a:lnTo>
                  <a:pt x="75243" y="137126"/>
                </a:lnTo>
                <a:lnTo>
                  <a:pt x="121765" y="91012"/>
                </a:lnTo>
                <a:lnTo>
                  <a:pt x="113754" y="71728"/>
                </a:lnTo>
                <a:lnTo>
                  <a:pt x="90460" y="53544"/>
                </a:lnTo>
                <a:lnTo>
                  <a:pt x="64210" y="31341"/>
                </a:lnTo>
                <a:lnTo>
                  <a:pt x="47328" y="0"/>
                </a:lnTo>
                <a:lnTo>
                  <a:pt x="0" y="2629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5240155" y="10425193"/>
            <a:ext cx="121285" cy="81280"/>
          </a:xfrm>
          <a:custGeom>
            <a:avLst/>
            <a:gdLst/>
            <a:ahLst/>
            <a:cxnLst/>
            <a:rect l="l" t="t" r="r" b="b"/>
            <a:pathLst>
              <a:path w="121284" h="81279">
                <a:moveTo>
                  <a:pt x="43893" y="0"/>
                </a:moveTo>
                <a:lnTo>
                  <a:pt x="0" y="32187"/>
                </a:lnTo>
                <a:lnTo>
                  <a:pt x="13377" y="48829"/>
                </a:lnTo>
                <a:lnTo>
                  <a:pt x="28649" y="62712"/>
                </a:lnTo>
                <a:lnTo>
                  <a:pt x="46130" y="73537"/>
                </a:lnTo>
                <a:lnTo>
                  <a:pt x="66134" y="81002"/>
                </a:lnTo>
                <a:lnTo>
                  <a:pt x="120980" y="37129"/>
                </a:lnTo>
                <a:lnTo>
                  <a:pt x="98390" y="32121"/>
                </a:lnTo>
                <a:lnTo>
                  <a:pt x="77678" y="24686"/>
                </a:lnTo>
                <a:lnTo>
                  <a:pt x="59346" y="14190"/>
                </a:lnTo>
                <a:lnTo>
                  <a:pt x="43893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5264114" y="10425189"/>
            <a:ext cx="97155" cy="62865"/>
          </a:xfrm>
          <a:custGeom>
            <a:avLst/>
            <a:gdLst/>
            <a:ahLst/>
            <a:cxnLst/>
            <a:rect l="l" t="t" r="r" b="b"/>
            <a:pathLst>
              <a:path w="97155" h="62865">
                <a:moveTo>
                  <a:pt x="19936" y="0"/>
                </a:moveTo>
                <a:lnTo>
                  <a:pt x="0" y="14617"/>
                </a:lnTo>
                <a:lnTo>
                  <a:pt x="13772" y="32630"/>
                </a:lnTo>
                <a:lnTo>
                  <a:pt x="29806" y="46735"/>
                </a:lnTo>
                <a:lnTo>
                  <a:pt x="47538" y="56754"/>
                </a:lnTo>
                <a:lnTo>
                  <a:pt x="66406" y="62511"/>
                </a:lnTo>
                <a:lnTo>
                  <a:pt x="97023" y="37140"/>
                </a:lnTo>
                <a:lnTo>
                  <a:pt x="74431" y="32126"/>
                </a:lnTo>
                <a:lnTo>
                  <a:pt x="53716" y="24687"/>
                </a:lnTo>
                <a:lnTo>
                  <a:pt x="35384" y="14190"/>
                </a:lnTo>
                <a:lnTo>
                  <a:pt x="19936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5240155" y="10425193"/>
            <a:ext cx="121285" cy="81280"/>
          </a:xfrm>
          <a:custGeom>
            <a:avLst/>
            <a:gdLst/>
            <a:ahLst/>
            <a:cxnLst/>
            <a:rect l="l" t="t" r="r" b="b"/>
            <a:pathLst>
              <a:path w="121284" h="81279">
                <a:moveTo>
                  <a:pt x="0" y="32187"/>
                </a:moveTo>
                <a:lnTo>
                  <a:pt x="13377" y="48829"/>
                </a:lnTo>
                <a:lnTo>
                  <a:pt x="28649" y="62712"/>
                </a:lnTo>
                <a:lnTo>
                  <a:pt x="46130" y="73537"/>
                </a:lnTo>
                <a:lnTo>
                  <a:pt x="66134" y="81002"/>
                </a:lnTo>
                <a:lnTo>
                  <a:pt x="120980" y="37129"/>
                </a:lnTo>
                <a:lnTo>
                  <a:pt x="98390" y="32121"/>
                </a:lnTo>
                <a:lnTo>
                  <a:pt x="77678" y="24686"/>
                </a:lnTo>
                <a:lnTo>
                  <a:pt x="59346" y="14190"/>
                </a:lnTo>
                <a:lnTo>
                  <a:pt x="43893" y="0"/>
                </a:lnTo>
                <a:lnTo>
                  <a:pt x="0" y="321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5337083" y="9925648"/>
            <a:ext cx="0" cy="233679"/>
          </a:xfrm>
          <a:custGeom>
            <a:avLst/>
            <a:gdLst/>
            <a:ahLst/>
            <a:cxnLst/>
            <a:rect l="l" t="t" r="r" b="b"/>
            <a:pathLst>
              <a:path h="233679">
                <a:moveTo>
                  <a:pt x="0" y="0"/>
                </a:moveTo>
                <a:lnTo>
                  <a:pt x="0" y="233396"/>
                </a:lnTo>
              </a:path>
            </a:pathLst>
          </a:custGeom>
          <a:ln w="4188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5331723" y="10193915"/>
            <a:ext cx="19050" cy="201295"/>
          </a:xfrm>
          <a:custGeom>
            <a:avLst/>
            <a:gdLst/>
            <a:ahLst/>
            <a:cxnLst/>
            <a:rect l="l" t="t" r="r" b="b"/>
            <a:pathLst>
              <a:path w="19050" h="201295">
                <a:moveTo>
                  <a:pt x="18774" y="0"/>
                </a:moveTo>
                <a:lnTo>
                  <a:pt x="0" y="73327"/>
                </a:lnTo>
                <a:lnTo>
                  <a:pt x="2680" y="201198"/>
                </a:lnTo>
              </a:path>
            </a:pathLst>
          </a:custGeom>
          <a:ln w="5936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5337083" y="10056204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834"/>
                </a:lnTo>
              </a:path>
            </a:pathLst>
          </a:custGeom>
          <a:ln w="5936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5185955" y="10445191"/>
            <a:ext cx="115570" cy="71120"/>
          </a:xfrm>
          <a:custGeom>
            <a:avLst/>
            <a:gdLst/>
            <a:ahLst/>
            <a:cxnLst/>
            <a:rect l="l" t="t" r="r" b="b"/>
            <a:pathLst>
              <a:path w="115569" h="71120">
                <a:moveTo>
                  <a:pt x="115357" y="0"/>
                </a:moveTo>
                <a:lnTo>
                  <a:pt x="89266" y="21499"/>
                </a:lnTo>
                <a:lnTo>
                  <a:pt x="61896" y="40051"/>
                </a:lnTo>
                <a:lnTo>
                  <a:pt x="32416" y="56239"/>
                </a:lnTo>
                <a:lnTo>
                  <a:pt x="0" y="70647"/>
                </a:lnTo>
              </a:path>
            </a:pathLst>
          </a:custGeom>
          <a:ln w="7423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5247346" y="10121074"/>
            <a:ext cx="86028" cy="8011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5246870" y="10104919"/>
            <a:ext cx="159694" cy="15152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5327763" y="10161968"/>
            <a:ext cx="98795" cy="11006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5251994" y="9976502"/>
            <a:ext cx="80081" cy="7502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5334904" y="10013356"/>
            <a:ext cx="98049" cy="10411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5303200" y="9862880"/>
            <a:ext cx="77536" cy="7714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5248934" y="10203315"/>
            <a:ext cx="95892" cy="12452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5238431" y="10287480"/>
            <a:ext cx="161869" cy="17193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5327407" y="10246116"/>
            <a:ext cx="95777" cy="9661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5313500" y="9928938"/>
            <a:ext cx="106286" cy="15016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5060567" y="10459610"/>
            <a:ext cx="301625" cy="143510"/>
          </a:xfrm>
          <a:custGeom>
            <a:avLst/>
            <a:gdLst/>
            <a:ahLst/>
            <a:cxnLst/>
            <a:rect l="l" t="t" r="r" b="b"/>
            <a:pathLst>
              <a:path w="301625" h="143509">
                <a:moveTo>
                  <a:pt x="301477" y="0"/>
                </a:moveTo>
                <a:lnTo>
                  <a:pt x="227212" y="31140"/>
                </a:lnTo>
                <a:lnTo>
                  <a:pt x="176787" y="43464"/>
                </a:lnTo>
                <a:lnTo>
                  <a:pt x="120574" y="53118"/>
                </a:lnTo>
                <a:lnTo>
                  <a:pt x="60877" y="59722"/>
                </a:lnTo>
                <a:lnTo>
                  <a:pt x="0" y="62898"/>
                </a:lnTo>
                <a:lnTo>
                  <a:pt x="4879" y="143147"/>
                </a:lnTo>
                <a:lnTo>
                  <a:pt x="55555" y="138783"/>
                </a:lnTo>
                <a:lnTo>
                  <a:pt x="106181" y="131240"/>
                </a:lnTo>
                <a:lnTo>
                  <a:pt x="156833" y="120188"/>
                </a:lnTo>
                <a:lnTo>
                  <a:pt x="207583" y="105297"/>
                </a:lnTo>
                <a:lnTo>
                  <a:pt x="258505" y="86238"/>
                </a:lnTo>
                <a:lnTo>
                  <a:pt x="287101" y="49139"/>
                </a:lnTo>
                <a:lnTo>
                  <a:pt x="299019" y="11337"/>
                </a:lnTo>
                <a:lnTo>
                  <a:pt x="301477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5060567" y="10459610"/>
            <a:ext cx="301625" cy="106045"/>
          </a:xfrm>
          <a:custGeom>
            <a:avLst/>
            <a:gdLst/>
            <a:ahLst/>
            <a:cxnLst/>
            <a:rect l="l" t="t" r="r" b="b"/>
            <a:pathLst>
              <a:path w="301625" h="106045">
                <a:moveTo>
                  <a:pt x="301477" y="0"/>
                </a:moveTo>
                <a:lnTo>
                  <a:pt x="227212" y="31140"/>
                </a:lnTo>
                <a:lnTo>
                  <a:pt x="176787" y="43464"/>
                </a:lnTo>
                <a:lnTo>
                  <a:pt x="120574" y="53118"/>
                </a:lnTo>
                <a:lnTo>
                  <a:pt x="60877" y="59722"/>
                </a:lnTo>
                <a:lnTo>
                  <a:pt x="0" y="62898"/>
                </a:lnTo>
                <a:lnTo>
                  <a:pt x="2586" y="105441"/>
                </a:lnTo>
                <a:lnTo>
                  <a:pt x="54712" y="99391"/>
                </a:lnTo>
                <a:lnTo>
                  <a:pt x="111167" y="89863"/>
                </a:lnTo>
                <a:lnTo>
                  <a:pt x="167398" y="78167"/>
                </a:lnTo>
                <a:lnTo>
                  <a:pt x="218850" y="65615"/>
                </a:lnTo>
                <a:lnTo>
                  <a:pt x="260970" y="53516"/>
                </a:lnTo>
                <a:lnTo>
                  <a:pt x="293006" y="31893"/>
                </a:lnTo>
                <a:lnTo>
                  <a:pt x="299367" y="9933"/>
                </a:lnTo>
                <a:lnTo>
                  <a:pt x="301477" y="0"/>
                </a:lnTo>
                <a:close/>
              </a:path>
            </a:pathLst>
          </a:custGeom>
          <a:solidFill>
            <a:srgbClr val="1C5D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5060567" y="10459610"/>
            <a:ext cx="301625" cy="143510"/>
          </a:xfrm>
          <a:custGeom>
            <a:avLst/>
            <a:gdLst/>
            <a:ahLst/>
            <a:cxnLst/>
            <a:rect l="l" t="t" r="r" b="b"/>
            <a:pathLst>
              <a:path w="301625" h="143509">
                <a:moveTo>
                  <a:pt x="0" y="62898"/>
                </a:moveTo>
                <a:lnTo>
                  <a:pt x="60877" y="59722"/>
                </a:lnTo>
                <a:lnTo>
                  <a:pt x="120574" y="53118"/>
                </a:lnTo>
                <a:lnTo>
                  <a:pt x="176787" y="43464"/>
                </a:lnTo>
                <a:lnTo>
                  <a:pt x="227212" y="31140"/>
                </a:lnTo>
                <a:lnTo>
                  <a:pt x="269543" y="16526"/>
                </a:lnTo>
                <a:lnTo>
                  <a:pt x="301477" y="0"/>
                </a:lnTo>
                <a:lnTo>
                  <a:pt x="299019" y="11337"/>
                </a:lnTo>
                <a:lnTo>
                  <a:pt x="287101" y="49139"/>
                </a:lnTo>
                <a:lnTo>
                  <a:pt x="258505" y="86238"/>
                </a:lnTo>
                <a:lnTo>
                  <a:pt x="207583" y="105297"/>
                </a:lnTo>
                <a:lnTo>
                  <a:pt x="156833" y="120188"/>
                </a:lnTo>
                <a:lnTo>
                  <a:pt x="106181" y="131240"/>
                </a:lnTo>
                <a:lnTo>
                  <a:pt x="55555" y="138783"/>
                </a:lnTo>
                <a:lnTo>
                  <a:pt x="4879" y="143147"/>
                </a:lnTo>
                <a:lnTo>
                  <a:pt x="3660" y="123084"/>
                </a:lnTo>
                <a:lnTo>
                  <a:pt x="2439" y="103023"/>
                </a:lnTo>
                <a:lnTo>
                  <a:pt x="1218" y="82961"/>
                </a:lnTo>
                <a:lnTo>
                  <a:pt x="0" y="6289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5253963" y="10376936"/>
            <a:ext cx="141862" cy="11792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5196728" y="10482264"/>
            <a:ext cx="115578" cy="8215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5202000" y="10392257"/>
            <a:ext cx="84698" cy="11188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5153972" y="10430271"/>
            <a:ext cx="85452" cy="8736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5101704" y="10507757"/>
            <a:ext cx="123144" cy="94248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5254495" y="10048396"/>
            <a:ext cx="82252" cy="9324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5263054" y="9896201"/>
            <a:ext cx="76856" cy="73989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5298756" y="10079934"/>
            <a:ext cx="103018" cy="7655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4762928" y="9686821"/>
            <a:ext cx="638846" cy="94481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4865331" y="10337632"/>
            <a:ext cx="62309" cy="5899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4867822" y="10339273"/>
            <a:ext cx="55880" cy="52705"/>
          </a:xfrm>
          <a:custGeom>
            <a:avLst/>
            <a:gdLst/>
            <a:ahLst/>
            <a:cxnLst/>
            <a:rect l="l" t="t" r="r" b="b"/>
            <a:pathLst>
              <a:path w="55880" h="52704">
                <a:moveTo>
                  <a:pt x="20276" y="0"/>
                </a:moveTo>
                <a:lnTo>
                  <a:pt x="15176" y="0"/>
                </a:lnTo>
                <a:lnTo>
                  <a:pt x="6519" y="2174"/>
                </a:lnTo>
                <a:lnTo>
                  <a:pt x="1427" y="7740"/>
                </a:lnTo>
                <a:lnTo>
                  <a:pt x="0" y="15266"/>
                </a:lnTo>
                <a:lnTo>
                  <a:pt x="2339" y="23318"/>
                </a:lnTo>
                <a:lnTo>
                  <a:pt x="7086" y="30834"/>
                </a:lnTo>
                <a:lnTo>
                  <a:pt x="13117" y="38415"/>
                </a:lnTo>
                <a:lnTo>
                  <a:pt x="20113" y="45756"/>
                </a:lnTo>
                <a:lnTo>
                  <a:pt x="27752" y="52553"/>
                </a:lnTo>
                <a:lnTo>
                  <a:pt x="35389" y="45756"/>
                </a:lnTo>
                <a:lnTo>
                  <a:pt x="42382" y="38415"/>
                </a:lnTo>
                <a:lnTo>
                  <a:pt x="48413" y="30834"/>
                </a:lnTo>
                <a:lnTo>
                  <a:pt x="53165" y="23318"/>
                </a:lnTo>
                <a:lnTo>
                  <a:pt x="55504" y="15266"/>
                </a:lnTo>
                <a:lnTo>
                  <a:pt x="54077" y="7740"/>
                </a:lnTo>
                <a:lnTo>
                  <a:pt x="52571" y="6094"/>
                </a:lnTo>
                <a:lnTo>
                  <a:pt x="27752" y="6094"/>
                </a:lnTo>
                <a:lnTo>
                  <a:pt x="24820" y="2387"/>
                </a:lnTo>
                <a:lnTo>
                  <a:pt x="20276" y="0"/>
                </a:lnTo>
                <a:close/>
              </a:path>
              <a:path w="55880" h="52704">
                <a:moveTo>
                  <a:pt x="40327" y="0"/>
                </a:moveTo>
                <a:lnTo>
                  <a:pt x="35228" y="0"/>
                </a:lnTo>
                <a:lnTo>
                  <a:pt x="30684" y="2387"/>
                </a:lnTo>
                <a:lnTo>
                  <a:pt x="27752" y="6094"/>
                </a:lnTo>
                <a:lnTo>
                  <a:pt x="52571" y="6094"/>
                </a:lnTo>
                <a:lnTo>
                  <a:pt x="48984" y="2174"/>
                </a:lnTo>
                <a:lnTo>
                  <a:pt x="40327" y="0"/>
                </a:lnTo>
                <a:close/>
              </a:path>
            </a:pathLst>
          </a:custGeom>
          <a:solidFill>
            <a:srgbClr val="D204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4999428" y="10282189"/>
            <a:ext cx="57785" cy="12700"/>
          </a:xfrm>
          <a:custGeom>
            <a:avLst/>
            <a:gdLst/>
            <a:ahLst/>
            <a:cxnLst/>
            <a:rect l="l" t="t" r="r" b="b"/>
            <a:pathLst>
              <a:path w="57784" h="12700">
                <a:moveTo>
                  <a:pt x="0" y="0"/>
                </a:moveTo>
                <a:lnTo>
                  <a:pt x="57705" y="0"/>
                </a:lnTo>
                <a:lnTo>
                  <a:pt x="57705" y="12114"/>
                </a:lnTo>
                <a:lnTo>
                  <a:pt x="0" y="12114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4999428" y="10282189"/>
            <a:ext cx="57785" cy="12700"/>
          </a:xfrm>
          <a:custGeom>
            <a:avLst/>
            <a:gdLst/>
            <a:ahLst/>
            <a:cxnLst/>
            <a:rect l="l" t="t" r="r" b="b"/>
            <a:pathLst>
              <a:path w="57784" h="12700">
                <a:moveTo>
                  <a:pt x="0" y="0"/>
                </a:moveTo>
                <a:lnTo>
                  <a:pt x="57705" y="0"/>
                </a:lnTo>
                <a:lnTo>
                  <a:pt x="57705" y="12114"/>
                </a:lnTo>
                <a:lnTo>
                  <a:pt x="0" y="1211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4981166" y="10296663"/>
            <a:ext cx="94615" cy="50165"/>
          </a:xfrm>
          <a:custGeom>
            <a:avLst/>
            <a:gdLst/>
            <a:ahLst/>
            <a:cxnLst/>
            <a:rect l="l" t="t" r="r" b="b"/>
            <a:pathLst>
              <a:path w="94615" h="50165">
                <a:moveTo>
                  <a:pt x="77055" y="0"/>
                </a:moveTo>
                <a:lnTo>
                  <a:pt x="17182" y="0"/>
                </a:lnTo>
                <a:lnTo>
                  <a:pt x="0" y="49558"/>
                </a:lnTo>
                <a:lnTo>
                  <a:pt x="94237" y="49558"/>
                </a:lnTo>
                <a:lnTo>
                  <a:pt x="77055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4981166" y="10296663"/>
            <a:ext cx="94615" cy="50165"/>
          </a:xfrm>
          <a:custGeom>
            <a:avLst/>
            <a:gdLst/>
            <a:ahLst/>
            <a:cxnLst/>
            <a:rect l="l" t="t" r="r" b="b"/>
            <a:pathLst>
              <a:path w="94615" h="50165">
                <a:moveTo>
                  <a:pt x="94237" y="49558"/>
                </a:moveTo>
                <a:lnTo>
                  <a:pt x="77055" y="0"/>
                </a:lnTo>
                <a:lnTo>
                  <a:pt x="17182" y="0"/>
                </a:lnTo>
                <a:lnTo>
                  <a:pt x="0" y="49558"/>
                </a:lnTo>
                <a:lnTo>
                  <a:pt x="94237" y="49558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5013001" y="10308960"/>
            <a:ext cx="31115" cy="38100"/>
          </a:xfrm>
          <a:custGeom>
            <a:avLst/>
            <a:gdLst/>
            <a:ahLst/>
            <a:cxnLst/>
            <a:rect l="l" t="t" r="r" b="b"/>
            <a:pathLst>
              <a:path w="31115" h="38100">
                <a:moveTo>
                  <a:pt x="30564" y="8188"/>
                </a:moveTo>
                <a:lnTo>
                  <a:pt x="30564" y="37569"/>
                </a:lnTo>
                <a:lnTo>
                  <a:pt x="0" y="37569"/>
                </a:lnTo>
                <a:lnTo>
                  <a:pt x="0" y="8188"/>
                </a:lnTo>
                <a:lnTo>
                  <a:pt x="3287" y="3256"/>
                </a:lnTo>
                <a:lnTo>
                  <a:pt x="8900" y="0"/>
                </a:lnTo>
                <a:lnTo>
                  <a:pt x="15277" y="0"/>
                </a:lnTo>
                <a:lnTo>
                  <a:pt x="21653" y="0"/>
                </a:lnTo>
                <a:lnTo>
                  <a:pt x="27276" y="3256"/>
                </a:lnTo>
                <a:lnTo>
                  <a:pt x="30564" y="8188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5016810" y="10312755"/>
            <a:ext cx="23495" cy="34290"/>
          </a:xfrm>
          <a:custGeom>
            <a:avLst/>
            <a:gdLst/>
            <a:ahLst/>
            <a:cxnLst/>
            <a:rect l="l" t="t" r="r" b="b"/>
            <a:pathLst>
              <a:path w="23494" h="34290">
                <a:moveTo>
                  <a:pt x="16125" y="0"/>
                </a:moveTo>
                <a:lnTo>
                  <a:pt x="6816" y="0"/>
                </a:lnTo>
                <a:lnTo>
                  <a:pt x="2670" y="2188"/>
                </a:lnTo>
                <a:lnTo>
                  <a:pt x="0" y="5591"/>
                </a:lnTo>
                <a:lnTo>
                  <a:pt x="0" y="33779"/>
                </a:lnTo>
                <a:lnTo>
                  <a:pt x="22941" y="33779"/>
                </a:lnTo>
                <a:lnTo>
                  <a:pt x="22941" y="5591"/>
                </a:lnTo>
                <a:lnTo>
                  <a:pt x="20271" y="2188"/>
                </a:lnTo>
                <a:lnTo>
                  <a:pt x="16125" y="0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4978443" y="10347041"/>
            <a:ext cx="99695" cy="0"/>
          </a:xfrm>
          <a:custGeom>
            <a:avLst/>
            <a:gdLst/>
            <a:ahLst/>
            <a:cxnLst/>
            <a:rect l="l" t="t" r="r" b="b"/>
            <a:pathLst>
              <a:path w="99694">
                <a:moveTo>
                  <a:pt x="0" y="0"/>
                </a:moveTo>
                <a:lnTo>
                  <a:pt x="99661" y="0"/>
                </a:lnTo>
              </a:path>
            </a:pathLst>
          </a:custGeom>
          <a:ln w="6334">
            <a:solidFill>
              <a:srgbClr val="FFD2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4977868" y="10347041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813" y="0"/>
                </a:lnTo>
              </a:path>
            </a:pathLst>
          </a:custGeom>
          <a:ln w="7486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5042477" y="10302447"/>
            <a:ext cx="15875" cy="10795"/>
          </a:xfrm>
          <a:custGeom>
            <a:avLst/>
            <a:gdLst/>
            <a:ahLst/>
            <a:cxnLst/>
            <a:rect l="l" t="t" r="r" b="b"/>
            <a:pathLst>
              <a:path w="15875" h="10795">
                <a:moveTo>
                  <a:pt x="7874" y="0"/>
                </a:moveTo>
                <a:lnTo>
                  <a:pt x="3528" y="0"/>
                </a:lnTo>
                <a:lnTo>
                  <a:pt x="0" y="2387"/>
                </a:lnTo>
                <a:lnTo>
                  <a:pt x="0" y="5340"/>
                </a:lnTo>
                <a:lnTo>
                  <a:pt x="0" y="8282"/>
                </a:lnTo>
                <a:lnTo>
                  <a:pt x="3528" y="10680"/>
                </a:lnTo>
                <a:lnTo>
                  <a:pt x="7874" y="10680"/>
                </a:lnTo>
                <a:lnTo>
                  <a:pt x="12219" y="10680"/>
                </a:lnTo>
                <a:lnTo>
                  <a:pt x="15748" y="8282"/>
                </a:lnTo>
                <a:lnTo>
                  <a:pt x="15748" y="5340"/>
                </a:lnTo>
                <a:lnTo>
                  <a:pt x="15748" y="2387"/>
                </a:lnTo>
                <a:lnTo>
                  <a:pt x="12219" y="0"/>
                </a:lnTo>
                <a:lnTo>
                  <a:pt x="7874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4998340" y="10302447"/>
            <a:ext cx="15875" cy="10795"/>
          </a:xfrm>
          <a:custGeom>
            <a:avLst/>
            <a:gdLst/>
            <a:ahLst/>
            <a:cxnLst/>
            <a:rect l="l" t="t" r="r" b="b"/>
            <a:pathLst>
              <a:path w="15875" h="10795">
                <a:moveTo>
                  <a:pt x="7874" y="0"/>
                </a:moveTo>
                <a:lnTo>
                  <a:pt x="12219" y="0"/>
                </a:lnTo>
                <a:lnTo>
                  <a:pt x="15748" y="2387"/>
                </a:lnTo>
                <a:lnTo>
                  <a:pt x="15748" y="5340"/>
                </a:lnTo>
                <a:lnTo>
                  <a:pt x="15748" y="8282"/>
                </a:lnTo>
                <a:lnTo>
                  <a:pt x="12219" y="10680"/>
                </a:lnTo>
                <a:lnTo>
                  <a:pt x="7874" y="10680"/>
                </a:lnTo>
                <a:lnTo>
                  <a:pt x="3528" y="10680"/>
                </a:lnTo>
                <a:lnTo>
                  <a:pt x="0" y="8282"/>
                </a:lnTo>
                <a:lnTo>
                  <a:pt x="0" y="5340"/>
                </a:lnTo>
                <a:lnTo>
                  <a:pt x="0" y="2387"/>
                </a:lnTo>
                <a:lnTo>
                  <a:pt x="3528" y="0"/>
                </a:lnTo>
                <a:lnTo>
                  <a:pt x="7874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5000549" y="10304522"/>
            <a:ext cx="11430" cy="6985"/>
          </a:xfrm>
          <a:custGeom>
            <a:avLst/>
            <a:gdLst/>
            <a:ahLst/>
            <a:cxnLst/>
            <a:rect l="l" t="t" r="r" b="b"/>
            <a:pathLst>
              <a:path w="11430" h="6984">
                <a:moveTo>
                  <a:pt x="8785" y="0"/>
                </a:moveTo>
                <a:lnTo>
                  <a:pt x="2533" y="0"/>
                </a:lnTo>
                <a:lnTo>
                  <a:pt x="0" y="1465"/>
                </a:lnTo>
                <a:lnTo>
                  <a:pt x="0" y="5067"/>
                </a:lnTo>
                <a:lnTo>
                  <a:pt x="2533" y="6523"/>
                </a:lnTo>
                <a:lnTo>
                  <a:pt x="8785" y="6523"/>
                </a:lnTo>
                <a:lnTo>
                  <a:pt x="11329" y="5067"/>
                </a:lnTo>
                <a:lnTo>
                  <a:pt x="11329" y="1465"/>
                </a:lnTo>
                <a:lnTo>
                  <a:pt x="8785" y="0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5044686" y="10304522"/>
            <a:ext cx="11430" cy="6985"/>
          </a:xfrm>
          <a:custGeom>
            <a:avLst/>
            <a:gdLst/>
            <a:ahLst/>
            <a:cxnLst/>
            <a:rect l="l" t="t" r="r" b="b"/>
            <a:pathLst>
              <a:path w="11430" h="6984">
                <a:moveTo>
                  <a:pt x="8795" y="0"/>
                </a:moveTo>
                <a:lnTo>
                  <a:pt x="2533" y="0"/>
                </a:lnTo>
                <a:lnTo>
                  <a:pt x="0" y="1465"/>
                </a:lnTo>
                <a:lnTo>
                  <a:pt x="0" y="5067"/>
                </a:lnTo>
                <a:lnTo>
                  <a:pt x="2533" y="6523"/>
                </a:lnTo>
                <a:lnTo>
                  <a:pt x="8795" y="6523"/>
                </a:lnTo>
                <a:lnTo>
                  <a:pt x="11329" y="5067"/>
                </a:lnTo>
                <a:lnTo>
                  <a:pt x="11329" y="1465"/>
                </a:lnTo>
                <a:lnTo>
                  <a:pt x="8795" y="0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4993460" y="10292681"/>
            <a:ext cx="69850" cy="6985"/>
          </a:xfrm>
          <a:custGeom>
            <a:avLst/>
            <a:gdLst/>
            <a:ahLst/>
            <a:cxnLst/>
            <a:rect l="l" t="t" r="r" b="b"/>
            <a:pathLst>
              <a:path w="69850" h="6984">
                <a:moveTo>
                  <a:pt x="0" y="0"/>
                </a:moveTo>
                <a:lnTo>
                  <a:pt x="69641" y="0"/>
                </a:lnTo>
                <a:lnTo>
                  <a:pt x="69641" y="6690"/>
                </a:lnTo>
                <a:lnTo>
                  <a:pt x="0" y="6690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4993460" y="10292681"/>
            <a:ext cx="69850" cy="6985"/>
          </a:xfrm>
          <a:custGeom>
            <a:avLst/>
            <a:gdLst/>
            <a:ahLst/>
            <a:cxnLst/>
            <a:rect l="l" t="t" r="r" b="b"/>
            <a:pathLst>
              <a:path w="69850" h="6984">
                <a:moveTo>
                  <a:pt x="0" y="0"/>
                </a:moveTo>
                <a:lnTo>
                  <a:pt x="69641" y="0"/>
                </a:lnTo>
                <a:lnTo>
                  <a:pt x="69641" y="6690"/>
                </a:lnTo>
                <a:lnTo>
                  <a:pt x="0" y="669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5052819" y="10296026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5042934" y="10296026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5033038" y="10296026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5023155" y="10296026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5013271" y="10296026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5003375" y="10296026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5057764" y="10292680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5047879" y="10292680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5037984" y="10292680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5028101" y="10292680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5018216" y="10292680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5008321" y="10292680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4998436" y="10292680"/>
            <a:ext cx="0" cy="3810"/>
          </a:xfrm>
          <a:custGeom>
            <a:avLst/>
            <a:gdLst/>
            <a:ahLst/>
            <a:cxnLst/>
            <a:rect l="l" t="t" r="r" b="b"/>
            <a:pathLst>
              <a:path h="3809">
                <a:moveTo>
                  <a:pt x="0" y="0"/>
                </a:moveTo>
                <a:lnTo>
                  <a:pt x="0" y="335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4993463" y="10296026"/>
            <a:ext cx="69850" cy="0"/>
          </a:xfrm>
          <a:custGeom>
            <a:avLst/>
            <a:gdLst/>
            <a:ahLst/>
            <a:cxnLst/>
            <a:rect l="l" t="t" r="r" b="b"/>
            <a:pathLst>
              <a:path w="69850">
                <a:moveTo>
                  <a:pt x="0" y="0"/>
                </a:moveTo>
                <a:lnTo>
                  <a:pt x="69641" y="0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5037652" y="10239140"/>
            <a:ext cx="19685" cy="36830"/>
          </a:xfrm>
          <a:custGeom>
            <a:avLst/>
            <a:gdLst/>
            <a:ahLst/>
            <a:cxnLst/>
            <a:rect l="l" t="t" r="r" b="b"/>
            <a:pathLst>
              <a:path w="19684" h="36829">
                <a:moveTo>
                  <a:pt x="9622" y="0"/>
                </a:moveTo>
                <a:lnTo>
                  <a:pt x="0" y="36710"/>
                </a:lnTo>
                <a:lnTo>
                  <a:pt x="19245" y="36710"/>
                </a:lnTo>
                <a:lnTo>
                  <a:pt x="9622" y="0"/>
                </a:lnTo>
                <a:close/>
              </a:path>
            </a:pathLst>
          </a:custGeom>
          <a:solidFill>
            <a:srgbClr val="FCD1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5037652" y="10239140"/>
            <a:ext cx="19685" cy="36830"/>
          </a:xfrm>
          <a:custGeom>
            <a:avLst/>
            <a:gdLst/>
            <a:ahLst/>
            <a:cxnLst/>
            <a:rect l="l" t="t" r="r" b="b"/>
            <a:pathLst>
              <a:path w="19684" h="36829">
                <a:moveTo>
                  <a:pt x="9622" y="0"/>
                </a:moveTo>
                <a:lnTo>
                  <a:pt x="19245" y="36710"/>
                </a:lnTo>
                <a:lnTo>
                  <a:pt x="0" y="36710"/>
                </a:lnTo>
                <a:lnTo>
                  <a:pt x="9622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4999667" y="10239140"/>
            <a:ext cx="19685" cy="36830"/>
          </a:xfrm>
          <a:custGeom>
            <a:avLst/>
            <a:gdLst/>
            <a:ahLst/>
            <a:cxnLst/>
            <a:rect l="l" t="t" r="r" b="b"/>
            <a:pathLst>
              <a:path w="19684" h="36829">
                <a:moveTo>
                  <a:pt x="9622" y="0"/>
                </a:moveTo>
                <a:lnTo>
                  <a:pt x="0" y="36710"/>
                </a:lnTo>
                <a:lnTo>
                  <a:pt x="19245" y="36710"/>
                </a:lnTo>
                <a:lnTo>
                  <a:pt x="9622" y="0"/>
                </a:lnTo>
                <a:close/>
              </a:path>
            </a:pathLst>
          </a:custGeom>
          <a:solidFill>
            <a:srgbClr val="FCD1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4999667" y="10239140"/>
            <a:ext cx="19685" cy="36830"/>
          </a:xfrm>
          <a:custGeom>
            <a:avLst/>
            <a:gdLst/>
            <a:ahLst/>
            <a:cxnLst/>
            <a:rect l="l" t="t" r="r" b="b"/>
            <a:pathLst>
              <a:path w="19684" h="36829">
                <a:moveTo>
                  <a:pt x="9622" y="0"/>
                </a:moveTo>
                <a:lnTo>
                  <a:pt x="19245" y="36710"/>
                </a:lnTo>
                <a:lnTo>
                  <a:pt x="0" y="36710"/>
                </a:lnTo>
                <a:lnTo>
                  <a:pt x="9622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5018239" y="10227382"/>
            <a:ext cx="20320" cy="48895"/>
          </a:xfrm>
          <a:custGeom>
            <a:avLst/>
            <a:gdLst/>
            <a:ahLst/>
            <a:cxnLst/>
            <a:rect l="l" t="t" r="r" b="b"/>
            <a:pathLst>
              <a:path w="20319" h="48895">
                <a:moveTo>
                  <a:pt x="10041" y="0"/>
                </a:moveTo>
                <a:lnTo>
                  <a:pt x="0" y="48469"/>
                </a:lnTo>
                <a:lnTo>
                  <a:pt x="20083" y="48469"/>
                </a:lnTo>
                <a:lnTo>
                  <a:pt x="10041" y="0"/>
                </a:lnTo>
                <a:close/>
              </a:path>
            </a:pathLst>
          </a:custGeom>
          <a:solidFill>
            <a:srgbClr val="FCD1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5018239" y="10227382"/>
            <a:ext cx="20320" cy="48895"/>
          </a:xfrm>
          <a:custGeom>
            <a:avLst/>
            <a:gdLst/>
            <a:ahLst/>
            <a:cxnLst/>
            <a:rect l="l" t="t" r="r" b="b"/>
            <a:pathLst>
              <a:path w="20319" h="48895">
                <a:moveTo>
                  <a:pt x="10041" y="0"/>
                </a:moveTo>
                <a:lnTo>
                  <a:pt x="20083" y="48469"/>
                </a:lnTo>
                <a:lnTo>
                  <a:pt x="0" y="48469"/>
                </a:lnTo>
                <a:lnTo>
                  <a:pt x="10041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5009290" y="10239140"/>
            <a:ext cx="10160" cy="36830"/>
          </a:xfrm>
          <a:custGeom>
            <a:avLst/>
            <a:gdLst/>
            <a:ahLst/>
            <a:cxnLst/>
            <a:rect l="l" t="t" r="r" b="b"/>
            <a:pathLst>
              <a:path w="10159" h="36829">
                <a:moveTo>
                  <a:pt x="0" y="0"/>
                </a:moveTo>
                <a:lnTo>
                  <a:pt x="0" y="36710"/>
                </a:lnTo>
                <a:lnTo>
                  <a:pt x="9622" y="36710"/>
                </a:lnTo>
                <a:lnTo>
                  <a:pt x="0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5009290" y="10239140"/>
            <a:ext cx="10160" cy="36830"/>
          </a:xfrm>
          <a:custGeom>
            <a:avLst/>
            <a:gdLst/>
            <a:ahLst/>
            <a:cxnLst/>
            <a:rect l="l" t="t" r="r" b="b"/>
            <a:pathLst>
              <a:path w="10159" h="36829">
                <a:moveTo>
                  <a:pt x="0" y="0"/>
                </a:moveTo>
                <a:lnTo>
                  <a:pt x="9622" y="36710"/>
                </a:lnTo>
                <a:lnTo>
                  <a:pt x="0" y="3671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5028281" y="10227382"/>
            <a:ext cx="10160" cy="48895"/>
          </a:xfrm>
          <a:custGeom>
            <a:avLst/>
            <a:gdLst/>
            <a:ahLst/>
            <a:cxnLst/>
            <a:rect l="l" t="t" r="r" b="b"/>
            <a:pathLst>
              <a:path w="10159" h="48895">
                <a:moveTo>
                  <a:pt x="0" y="0"/>
                </a:moveTo>
                <a:lnTo>
                  <a:pt x="0" y="48469"/>
                </a:lnTo>
                <a:lnTo>
                  <a:pt x="10041" y="48469"/>
                </a:lnTo>
                <a:lnTo>
                  <a:pt x="0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5028281" y="10227382"/>
            <a:ext cx="10160" cy="48895"/>
          </a:xfrm>
          <a:custGeom>
            <a:avLst/>
            <a:gdLst/>
            <a:ahLst/>
            <a:cxnLst/>
            <a:rect l="l" t="t" r="r" b="b"/>
            <a:pathLst>
              <a:path w="10159" h="48895">
                <a:moveTo>
                  <a:pt x="0" y="0"/>
                </a:moveTo>
                <a:lnTo>
                  <a:pt x="10041" y="48469"/>
                </a:lnTo>
                <a:lnTo>
                  <a:pt x="0" y="484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5047275" y="10239140"/>
            <a:ext cx="10160" cy="36830"/>
          </a:xfrm>
          <a:custGeom>
            <a:avLst/>
            <a:gdLst/>
            <a:ahLst/>
            <a:cxnLst/>
            <a:rect l="l" t="t" r="r" b="b"/>
            <a:pathLst>
              <a:path w="10159" h="36829">
                <a:moveTo>
                  <a:pt x="0" y="0"/>
                </a:moveTo>
                <a:lnTo>
                  <a:pt x="0" y="36710"/>
                </a:lnTo>
                <a:lnTo>
                  <a:pt x="9622" y="36710"/>
                </a:lnTo>
                <a:lnTo>
                  <a:pt x="0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5047275" y="10239140"/>
            <a:ext cx="10160" cy="36830"/>
          </a:xfrm>
          <a:custGeom>
            <a:avLst/>
            <a:gdLst/>
            <a:ahLst/>
            <a:cxnLst/>
            <a:rect l="l" t="t" r="r" b="b"/>
            <a:pathLst>
              <a:path w="10159" h="36829">
                <a:moveTo>
                  <a:pt x="0" y="0"/>
                </a:moveTo>
                <a:lnTo>
                  <a:pt x="9622" y="36710"/>
                </a:lnTo>
                <a:lnTo>
                  <a:pt x="0" y="3671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5009290" y="10221594"/>
            <a:ext cx="0" cy="55880"/>
          </a:xfrm>
          <a:custGeom>
            <a:avLst/>
            <a:gdLst/>
            <a:ahLst/>
            <a:cxnLst/>
            <a:rect l="l" t="t" r="r" b="b"/>
            <a:pathLst>
              <a:path h="55879">
                <a:moveTo>
                  <a:pt x="0" y="0"/>
                </a:moveTo>
                <a:lnTo>
                  <a:pt x="0" y="55568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5028281" y="102123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4793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5047275" y="10221594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5139"/>
                </a:lnTo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5007122" y="1023371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963" y="0"/>
                </a:lnTo>
                <a:lnTo>
                  <a:pt x="0" y="973"/>
                </a:lnTo>
                <a:lnTo>
                  <a:pt x="0" y="3371"/>
                </a:lnTo>
                <a:lnTo>
                  <a:pt x="963" y="4345"/>
                </a:lnTo>
                <a:lnTo>
                  <a:pt x="3361" y="4345"/>
                </a:lnTo>
                <a:lnTo>
                  <a:pt x="4334" y="3371"/>
                </a:lnTo>
                <a:lnTo>
                  <a:pt x="4334" y="973"/>
                </a:lnTo>
                <a:lnTo>
                  <a:pt x="3361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5007122" y="1023371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2167" y="0"/>
                </a:moveTo>
                <a:lnTo>
                  <a:pt x="3361" y="0"/>
                </a:lnTo>
                <a:lnTo>
                  <a:pt x="4334" y="973"/>
                </a:lnTo>
                <a:lnTo>
                  <a:pt x="4334" y="2167"/>
                </a:lnTo>
                <a:lnTo>
                  <a:pt x="4334" y="3371"/>
                </a:lnTo>
                <a:lnTo>
                  <a:pt x="3361" y="4345"/>
                </a:lnTo>
                <a:lnTo>
                  <a:pt x="2167" y="4345"/>
                </a:lnTo>
                <a:lnTo>
                  <a:pt x="963" y="4345"/>
                </a:lnTo>
                <a:lnTo>
                  <a:pt x="0" y="3371"/>
                </a:lnTo>
                <a:lnTo>
                  <a:pt x="0" y="2167"/>
                </a:lnTo>
                <a:lnTo>
                  <a:pt x="0" y="973"/>
                </a:lnTo>
                <a:lnTo>
                  <a:pt x="963" y="0"/>
                </a:lnTo>
                <a:lnTo>
                  <a:pt x="2167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5045108" y="1023371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71" y="0"/>
                </a:moveTo>
                <a:lnTo>
                  <a:pt x="973" y="0"/>
                </a:lnTo>
                <a:lnTo>
                  <a:pt x="0" y="973"/>
                </a:lnTo>
                <a:lnTo>
                  <a:pt x="0" y="3371"/>
                </a:lnTo>
                <a:lnTo>
                  <a:pt x="973" y="4345"/>
                </a:lnTo>
                <a:lnTo>
                  <a:pt x="3371" y="4345"/>
                </a:lnTo>
                <a:lnTo>
                  <a:pt x="4334" y="3371"/>
                </a:lnTo>
                <a:lnTo>
                  <a:pt x="4334" y="973"/>
                </a:lnTo>
                <a:lnTo>
                  <a:pt x="3371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5045108" y="1023371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2167" y="0"/>
                </a:moveTo>
                <a:lnTo>
                  <a:pt x="3371" y="0"/>
                </a:lnTo>
                <a:lnTo>
                  <a:pt x="4334" y="973"/>
                </a:lnTo>
                <a:lnTo>
                  <a:pt x="4334" y="2167"/>
                </a:lnTo>
                <a:lnTo>
                  <a:pt x="4334" y="3371"/>
                </a:lnTo>
                <a:lnTo>
                  <a:pt x="3371" y="4345"/>
                </a:lnTo>
                <a:lnTo>
                  <a:pt x="2167" y="4345"/>
                </a:lnTo>
                <a:lnTo>
                  <a:pt x="973" y="4345"/>
                </a:lnTo>
                <a:lnTo>
                  <a:pt x="0" y="3371"/>
                </a:lnTo>
                <a:lnTo>
                  <a:pt x="0" y="2167"/>
                </a:lnTo>
                <a:lnTo>
                  <a:pt x="0" y="973"/>
                </a:lnTo>
                <a:lnTo>
                  <a:pt x="973" y="0"/>
                </a:lnTo>
                <a:lnTo>
                  <a:pt x="2167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5026113" y="1022159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71" y="0"/>
                </a:moveTo>
                <a:lnTo>
                  <a:pt x="973" y="0"/>
                </a:lnTo>
                <a:lnTo>
                  <a:pt x="0" y="973"/>
                </a:lnTo>
                <a:lnTo>
                  <a:pt x="0" y="3371"/>
                </a:lnTo>
                <a:lnTo>
                  <a:pt x="973" y="4345"/>
                </a:lnTo>
                <a:lnTo>
                  <a:pt x="3371" y="4345"/>
                </a:lnTo>
                <a:lnTo>
                  <a:pt x="4334" y="3371"/>
                </a:lnTo>
                <a:lnTo>
                  <a:pt x="4334" y="973"/>
                </a:lnTo>
                <a:lnTo>
                  <a:pt x="3371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5026113" y="1022159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2167" y="0"/>
                </a:moveTo>
                <a:lnTo>
                  <a:pt x="3371" y="0"/>
                </a:lnTo>
                <a:lnTo>
                  <a:pt x="4334" y="973"/>
                </a:lnTo>
                <a:lnTo>
                  <a:pt x="4334" y="2167"/>
                </a:lnTo>
                <a:lnTo>
                  <a:pt x="4334" y="3371"/>
                </a:lnTo>
                <a:lnTo>
                  <a:pt x="3371" y="4345"/>
                </a:lnTo>
                <a:lnTo>
                  <a:pt x="2167" y="4345"/>
                </a:lnTo>
                <a:lnTo>
                  <a:pt x="973" y="4345"/>
                </a:lnTo>
                <a:lnTo>
                  <a:pt x="0" y="3371"/>
                </a:lnTo>
                <a:lnTo>
                  <a:pt x="0" y="2167"/>
                </a:lnTo>
                <a:lnTo>
                  <a:pt x="0" y="973"/>
                </a:lnTo>
                <a:lnTo>
                  <a:pt x="973" y="0"/>
                </a:lnTo>
                <a:lnTo>
                  <a:pt x="2167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4994977" y="10221594"/>
            <a:ext cx="14604" cy="6350"/>
          </a:xfrm>
          <a:custGeom>
            <a:avLst/>
            <a:gdLst/>
            <a:ahLst/>
            <a:cxnLst/>
            <a:rect l="l" t="t" r="r" b="b"/>
            <a:pathLst>
              <a:path w="14605" h="6350">
                <a:moveTo>
                  <a:pt x="14313" y="0"/>
                </a:moveTo>
                <a:lnTo>
                  <a:pt x="0" y="0"/>
                </a:lnTo>
                <a:lnTo>
                  <a:pt x="3078" y="3078"/>
                </a:lnTo>
                <a:lnTo>
                  <a:pt x="0" y="6146"/>
                </a:lnTo>
                <a:lnTo>
                  <a:pt x="14313" y="6146"/>
                </a:lnTo>
                <a:lnTo>
                  <a:pt x="14313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4994977" y="10221594"/>
            <a:ext cx="14604" cy="6350"/>
          </a:xfrm>
          <a:custGeom>
            <a:avLst/>
            <a:gdLst/>
            <a:ahLst/>
            <a:cxnLst/>
            <a:rect l="l" t="t" r="r" b="b"/>
            <a:pathLst>
              <a:path w="14605" h="6350">
                <a:moveTo>
                  <a:pt x="0" y="0"/>
                </a:moveTo>
                <a:lnTo>
                  <a:pt x="14313" y="0"/>
                </a:lnTo>
                <a:lnTo>
                  <a:pt x="14313" y="6146"/>
                </a:lnTo>
                <a:lnTo>
                  <a:pt x="0" y="6146"/>
                </a:lnTo>
                <a:lnTo>
                  <a:pt x="3078" y="307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5032963" y="10221594"/>
            <a:ext cx="14604" cy="6350"/>
          </a:xfrm>
          <a:custGeom>
            <a:avLst/>
            <a:gdLst/>
            <a:ahLst/>
            <a:cxnLst/>
            <a:rect l="l" t="t" r="r" b="b"/>
            <a:pathLst>
              <a:path w="14605" h="6350">
                <a:moveTo>
                  <a:pt x="14313" y="0"/>
                </a:moveTo>
                <a:lnTo>
                  <a:pt x="0" y="0"/>
                </a:lnTo>
                <a:lnTo>
                  <a:pt x="3078" y="3078"/>
                </a:lnTo>
                <a:lnTo>
                  <a:pt x="0" y="6146"/>
                </a:lnTo>
                <a:lnTo>
                  <a:pt x="14313" y="6146"/>
                </a:lnTo>
                <a:lnTo>
                  <a:pt x="14313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5032963" y="10221594"/>
            <a:ext cx="14604" cy="6350"/>
          </a:xfrm>
          <a:custGeom>
            <a:avLst/>
            <a:gdLst/>
            <a:ahLst/>
            <a:cxnLst/>
            <a:rect l="l" t="t" r="r" b="b"/>
            <a:pathLst>
              <a:path w="14605" h="6350">
                <a:moveTo>
                  <a:pt x="0" y="0"/>
                </a:moveTo>
                <a:lnTo>
                  <a:pt x="14313" y="0"/>
                </a:lnTo>
                <a:lnTo>
                  <a:pt x="14313" y="6146"/>
                </a:lnTo>
                <a:lnTo>
                  <a:pt x="0" y="6146"/>
                </a:lnTo>
                <a:lnTo>
                  <a:pt x="3078" y="307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5010390" y="10212369"/>
            <a:ext cx="18415" cy="6350"/>
          </a:xfrm>
          <a:custGeom>
            <a:avLst/>
            <a:gdLst/>
            <a:ahLst/>
            <a:cxnLst/>
            <a:rect l="l" t="t" r="r" b="b"/>
            <a:pathLst>
              <a:path w="18415" h="6350">
                <a:moveTo>
                  <a:pt x="17894" y="0"/>
                </a:moveTo>
                <a:lnTo>
                  <a:pt x="0" y="0"/>
                </a:lnTo>
                <a:lnTo>
                  <a:pt x="3078" y="3078"/>
                </a:lnTo>
                <a:lnTo>
                  <a:pt x="0" y="6146"/>
                </a:lnTo>
                <a:lnTo>
                  <a:pt x="17894" y="6146"/>
                </a:lnTo>
                <a:lnTo>
                  <a:pt x="17894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5010390" y="10212369"/>
            <a:ext cx="18415" cy="6350"/>
          </a:xfrm>
          <a:custGeom>
            <a:avLst/>
            <a:gdLst/>
            <a:ahLst/>
            <a:cxnLst/>
            <a:rect l="l" t="t" r="r" b="b"/>
            <a:pathLst>
              <a:path w="18415" h="6350">
                <a:moveTo>
                  <a:pt x="0" y="0"/>
                </a:moveTo>
                <a:lnTo>
                  <a:pt x="17894" y="0"/>
                </a:lnTo>
                <a:lnTo>
                  <a:pt x="17894" y="6146"/>
                </a:lnTo>
                <a:lnTo>
                  <a:pt x="0" y="6146"/>
                </a:lnTo>
                <a:lnTo>
                  <a:pt x="3078" y="307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4997083" y="10274598"/>
            <a:ext cx="62865" cy="8890"/>
          </a:xfrm>
          <a:custGeom>
            <a:avLst/>
            <a:gdLst/>
            <a:ahLst/>
            <a:cxnLst/>
            <a:rect l="l" t="t" r="r" b="b"/>
            <a:pathLst>
              <a:path w="62865" h="8890">
                <a:moveTo>
                  <a:pt x="0" y="0"/>
                </a:moveTo>
                <a:lnTo>
                  <a:pt x="62406" y="0"/>
                </a:lnTo>
                <a:lnTo>
                  <a:pt x="62406" y="8858"/>
                </a:lnTo>
                <a:lnTo>
                  <a:pt x="0" y="8858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4997083" y="10274598"/>
            <a:ext cx="62865" cy="8890"/>
          </a:xfrm>
          <a:custGeom>
            <a:avLst/>
            <a:gdLst/>
            <a:ahLst/>
            <a:cxnLst/>
            <a:rect l="l" t="t" r="r" b="b"/>
            <a:pathLst>
              <a:path w="62865" h="8890">
                <a:moveTo>
                  <a:pt x="0" y="0"/>
                </a:moveTo>
                <a:lnTo>
                  <a:pt x="62406" y="0"/>
                </a:lnTo>
                <a:lnTo>
                  <a:pt x="62406" y="8858"/>
                </a:lnTo>
                <a:lnTo>
                  <a:pt x="0" y="885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4997076" y="10274593"/>
            <a:ext cx="62865" cy="8890"/>
          </a:xfrm>
          <a:custGeom>
            <a:avLst/>
            <a:gdLst/>
            <a:ahLst/>
            <a:cxnLst/>
            <a:rect l="l" t="t" r="r" b="b"/>
            <a:pathLst>
              <a:path w="62865" h="8890">
                <a:moveTo>
                  <a:pt x="4167" y="0"/>
                </a:moveTo>
                <a:lnTo>
                  <a:pt x="0" y="8858"/>
                </a:lnTo>
                <a:lnTo>
                  <a:pt x="8324" y="8858"/>
                </a:lnTo>
                <a:lnTo>
                  <a:pt x="4167" y="0"/>
                </a:lnTo>
                <a:close/>
              </a:path>
              <a:path w="62865" h="8890">
                <a:moveTo>
                  <a:pt x="12481" y="0"/>
                </a:moveTo>
                <a:lnTo>
                  <a:pt x="8324" y="8858"/>
                </a:lnTo>
                <a:lnTo>
                  <a:pt x="16648" y="8858"/>
                </a:lnTo>
                <a:lnTo>
                  <a:pt x="12481" y="0"/>
                </a:lnTo>
                <a:close/>
              </a:path>
              <a:path w="62865" h="8890">
                <a:moveTo>
                  <a:pt x="20805" y="0"/>
                </a:moveTo>
                <a:lnTo>
                  <a:pt x="16648" y="8858"/>
                </a:lnTo>
                <a:lnTo>
                  <a:pt x="24962" y="8858"/>
                </a:lnTo>
                <a:lnTo>
                  <a:pt x="20805" y="0"/>
                </a:lnTo>
                <a:close/>
              </a:path>
              <a:path w="62865" h="8890">
                <a:moveTo>
                  <a:pt x="29130" y="0"/>
                </a:moveTo>
                <a:lnTo>
                  <a:pt x="24962" y="8858"/>
                </a:lnTo>
                <a:lnTo>
                  <a:pt x="33286" y="8858"/>
                </a:lnTo>
                <a:lnTo>
                  <a:pt x="29130" y="0"/>
                </a:lnTo>
                <a:close/>
              </a:path>
              <a:path w="62865" h="8890">
                <a:moveTo>
                  <a:pt x="37443" y="0"/>
                </a:moveTo>
                <a:lnTo>
                  <a:pt x="33286" y="8858"/>
                </a:lnTo>
                <a:lnTo>
                  <a:pt x="41600" y="8858"/>
                </a:lnTo>
                <a:lnTo>
                  <a:pt x="37443" y="0"/>
                </a:lnTo>
                <a:close/>
              </a:path>
              <a:path w="62865" h="8890">
                <a:moveTo>
                  <a:pt x="45768" y="0"/>
                </a:moveTo>
                <a:lnTo>
                  <a:pt x="41600" y="8858"/>
                </a:lnTo>
                <a:lnTo>
                  <a:pt x="49925" y="8858"/>
                </a:lnTo>
                <a:lnTo>
                  <a:pt x="45768" y="0"/>
                </a:lnTo>
                <a:close/>
              </a:path>
              <a:path w="62865" h="8890">
                <a:moveTo>
                  <a:pt x="54082" y="0"/>
                </a:moveTo>
                <a:lnTo>
                  <a:pt x="49925" y="8858"/>
                </a:lnTo>
                <a:lnTo>
                  <a:pt x="58249" y="8858"/>
                </a:lnTo>
                <a:lnTo>
                  <a:pt x="54082" y="0"/>
                </a:lnTo>
                <a:close/>
              </a:path>
              <a:path w="62865" h="8890">
                <a:moveTo>
                  <a:pt x="62406" y="0"/>
                </a:moveTo>
                <a:lnTo>
                  <a:pt x="58249" y="8858"/>
                </a:lnTo>
                <a:lnTo>
                  <a:pt x="62406" y="8858"/>
                </a:lnTo>
                <a:lnTo>
                  <a:pt x="62406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4997076" y="10274593"/>
            <a:ext cx="62865" cy="8890"/>
          </a:xfrm>
          <a:custGeom>
            <a:avLst/>
            <a:gdLst/>
            <a:ahLst/>
            <a:cxnLst/>
            <a:rect l="l" t="t" r="r" b="b"/>
            <a:pathLst>
              <a:path w="62865" h="8890">
                <a:moveTo>
                  <a:pt x="62406" y="0"/>
                </a:moveTo>
                <a:lnTo>
                  <a:pt x="58249" y="8858"/>
                </a:lnTo>
                <a:lnTo>
                  <a:pt x="54082" y="0"/>
                </a:lnTo>
                <a:lnTo>
                  <a:pt x="49925" y="8858"/>
                </a:lnTo>
                <a:lnTo>
                  <a:pt x="45768" y="0"/>
                </a:lnTo>
                <a:lnTo>
                  <a:pt x="41600" y="8858"/>
                </a:lnTo>
                <a:lnTo>
                  <a:pt x="37443" y="0"/>
                </a:lnTo>
                <a:lnTo>
                  <a:pt x="33286" y="8858"/>
                </a:lnTo>
                <a:lnTo>
                  <a:pt x="29130" y="0"/>
                </a:lnTo>
                <a:lnTo>
                  <a:pt x="24962" y="8858"/>
                </a:lnTo>
                <a:lnTo>
                  <a:pt x="20805" y="0"/>
                </a:lnTo>
                <a:lnTo>
                  <a:pt x="16648" y="8858"/>
                </a:lnTo>
                <a:lnTo>
                  <a:pt x="12481" y="0"/>
                </a:lnTo>
                <a:lnTo>
                  <a:pt x="8324" y="8858"/>
                </a:lnTo>
                <a:lnTo>
                  <a:pt x="4167" y="0"/>
                </a:lnTo>
                <a:lnTo>
                  <a:pt x="0" y="8858"/>
                </a:lnTo>
                <a:lnTo>
                  <a:pt x="62406" y="8858"/>
                </a:lnTo>
                <a:lnTo>
                  <a:pt x="62406" y="0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4926884" y="10078863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5" h="57784">
                <a:moveTo>
                  <a:pt x="33349" y="43328"/>
                </a:moveTo>
                <a:lnTo>
                  <a:pt x="16669" y="43328"/>
                </a:lnTo>
                <a:lnTo>
                  <a:pt x="25014" y="57767"/>
                </a:lnTo>
                <a:lnTo>
                  <a:pt x="33349" y="43328"/>
                </a:lnTo>
                <a:close/>
              </a:path>
              <a:path w="50165" h="57784">
                <a:moveTo>
                  <a:pt x="50029" y="14439"/>
                </a:moveTo>
                <a:lnTo>
                  <a:pt x="0" y="14439"/>
                </a:lnTo>
                <a:lnTo>
                  <a:pt x="8328" y="28889"/>
                </a:lnTo>
                <a:lnTo>
                  <a:pt x="0" y="43328"/>
                </a:lnTo>
                <a:lnTo>
                  <a:pt x="50029" y="43328"/>
                </a:lnTo>
                <a:lnTo>
                  <a:pt x="41701" y="28878"/>
                </a:lnTo>
                <a:lnTo>
                  <a:pt x="50029" y="14439"/>
                </a:lnTo>
                <a:close/>
              </a:path>
              <a:path w="50165" h="57784">
                <a:moveTo>
                  <a:pt x="25014" y="0"/>
                </a:moveTo>
                <a:lnTo>
                  <a:pt x="16669" y="14439"/>
                </a:lnTo>
                <a:lnTo>
                  <a:pt x="33349" y="14439"/>
                </a:lnTo>
                <a:lnTo>
                  <a:pt x="25014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4926884" y="10078863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5" h="57784">
                <a:moveTo>
                  <a:pt x="50029" y="43328"/>
                </a:moveTo>
                <a:lnTo>
                  <a:pt x="33349" y="43328"/>
                </a:lnTo>
                <a:lnTo>
                  <a:pt x="25014" y="57767"/>
                </a:lnTo>
                <a:lnTo>
                  <a:pt x="16669" y="43328"/>
                </a:lnTo>
                <a:lnTo>
                  <a:pt x="0" y="43328"/>
                </a:lnTo>
                <a:lnTo>
                  <a:pt x="8334" y="28878"/>
                </a:lnTo>
                <a:lnTo>
                  <a:pt x="0" y="14439"/>
                </a:lnTo>
                <a:lnTo>
                  <a:pt x="16669" y="14439"/>
                </a:lnTo>
                <a:lnTo>
                  <a:pt x="25014" y="0"/>
                </a:lnTo>
                <a:lnTo>
                  <a:pt x="33349" y="14439"/>
                </a:lnTo>
                <a:lnTo>
                  <a:pt x="50029" y="14439"/>
                </a:lnTo>
                <a:lnTo>
                  <a:pt x="41695" y="28889"/>
                </a:lnTo>
                <a:lnTo>
                  <a:pt x="50029" y="43328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4930115" y="10082595"/>
            <a:ext cx="43815" cy="50800"/>
          </a:xfrm>
          <a:custGeom>
            <a:avLst/>
            <a:gdLst/>
            <a:ahLst/>
            <a:cxnLst/>
            <a:rect l="l" t="t" r="r" b="b"/>
            <a:pathLst>
              <a:path w="43815" h="50800">
                <a:moveTo>
                  <a:pt x="29046" y="37726"/>
                </a:moveTo>
                <a:lnTo>
                  <a:pt x="14523" y="37726"/>
                </a:lnTo>
                <a:lnTo>
                  <a:pt x="21779" y="50302"/>
                </a:lnTo>
                <a:lnTo>
                  <a:pt x="29046" y="37726"/>
                </a:lnTo>
                <a:close/>
              </a:path>
              <a:path w="43815" h="50800">
                <a:moveTo>
                  <a:pt x="43569" y="12575"/>
                </a:moveTo>
                <a:lnTo>
                  <a:pt x="0" y="12575"/>
                </a:lnTo>
                <a:lnTo>
                  <a:pt x="7256" y="25151"/>
                </a:lnTo>
                <a:lnTo>
                  <a:pt x="0" y="37726"/>
                </a:lnTo>
                <a:lnTo>
                  <a:pt x="43569" y="37726"/>
                </a:lnTo>
                <a:lnTo>
                  <a:pt x="36302" y="25151"/>
                </a:lnTo>
                <a:lnTo>
                  <a:pt x="43569" y="12575"/>
                </a:lnTo>
                <a:close/>
              </a:path>
              <a:path w="43815" h="50800">
                <a:moveTo>
                  <a:pt x="21779" y="0"/>
                </a:moveTo>
                <a:lnTo>
                  <a:pt x="14523" y="12575"/>
                </a:lnTo>
                <a:lnTo>
                  <a:pt x="29046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4951901" y="10107748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4944641" y="10107748"/>
            <a:ext cx="7620" cy="25400"/>
          </a:xfrm>
          <a:custGeom>
            <a:avLst/>
            <a:gdLst/>
            <a:ahLst/>
            <a:cxnLst/>
            <a:rect l="l" t="t" r="r" b="b"/>
            <a:pathLst>
              <a:path w="7619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4930115" y="10095171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4930115" y="10107748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4944641" y="10082593"/>
            <a:ext cx="7620" cy="25400"/>
          </a:xfrm>
          <a:custGeom>
            <a:avLst/>
            <a:gdLst/>
            <a:ahLst/>
            <a:cxnLst/>
            <a:rect l="l" t="t" r="r" b="b"/>
            <a:pathLst>
              <a:path w="7619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4951901" y="10095169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5079656" y="10230005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5" h="57784">
                <a:moveTo>
                  <a:pt x="33349" y="43328"/>
                </a:moveTo>
                <a:lnTo>
                  <a:pt x="16669" y="43328"/>
                </a:lnTo>
                <a:lnTo>
                  <a:pt x="25014" y="57767"/>
                </a:lnTo>
                <a:lnTo>
                  <a:pt x="33349" y="43328"/>
                </a:lnTo>
                <a:close/>
              </a:path>
              <a:path w="50165" h="57784">
                <a:moveTo>
                  <a:pt x="50029" y="14439"/>
                </a:moveTo>
                <a:lnTo>
                  <a:pt x="0" y="14439"/>
                </a:lnTo>
                <a:lnTo>
                  <a:pt x="8334" y="28889"/>
                </a:lnTo>
                <a:lnTo>
                  <a:pt x="0" y="43328"/>
                </a:lnTo>
                <a:lnTo>
                  <a:pt x="50029" y="43328"/>
                </a:lnTo>
                <a:lnTo>
                  <a:pt x="41695" y="28889"/>
                </a:lnTo>
                <a:lnTo>
                  <a:pt x="50029" y="14439"/>
                </a:lnTo>
                <a:close/>
              </a:path>
              <a:path w="50165" h="57784">
                <a:moveTo>
                  <a:pt x="25014" y="0"/>
                </a:moveTo>
                <a:lnTo>
                  <a:pt x="16669" y="14439"/>
                </a:lnTo>
                <a:lnTo>
                  <a:pt x="33349" y="14439"/>
                </a:lnTo>
                <a:lnTo>
                  <a:pt x="25014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5079656" y="10230005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5" h="57784">
                <a:moveTo>
                  <a:pt x="50029" y="43328"/>
                </a:moveTo>
                <a:lnTo>
                  <a:pt x="33349" y="43328"/>
                </a:lnTo>
                <a:lnTo>
                  <a:pt x="25014" y="57767"/>
                </a:lnTo>
                <a:lnTo>
                  <a:pt x="16669" y="43328"/>
                </a:lnTo>
                <a:lnTo>
                  <a:pt x="0" y="43328"/>
                </a:lnTo>
                <a:lnTo>
                  <a:pt x="8334" y="28889"/>
                </a:lnTo>
                <a:lnTo>
                  <a:pt x="0" y="14439"/>
                </a:lnTo>
                <a:lnTo>
                  <a:pt x="16669" y="14439"/>
                </a:lnTo>
                <a:lnTo>
                  <a:pt x="25014" y="0"/>
                </a:lnTo>
                <a:lnTo>
                  <a:pt x="33349" y="14439"/>
                </a:lnTo>
                <a:lnTo>
                  <a:pt x="50029" y="14439"/>
                </a:lnTo>
                <a:lnTo>
                  <a:pt x="41695" y="28889"/>
                </a:lnTo>
                <a:lnTo>
                  <a:pt x="50029" y="43328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5082887" y="10233737"/>
            <a:ext cx="43815" cy="50800"/>
          </a:xfrm>
          <a:custGeom>
            <a:avLst/>
            <a:gdLst/>
            <a:ahLst/>
            <a:cxnLst/>
            <a:rect l="l" t="t" r="r" b="b"/>
            <a:pathLst>
              <a:path w="43815" h="50800">
                <a:moveTo>
                  <a:pt x="29046" y="37726"/>
                </a:moveTo>
                <a:lnTo>
                  <a:pt x="14523" y="37726"/>
                </a:lnTo>
                <a:lnTo>
                  <a:pt x="21779" y="50302"/>
                </a:lnTo>
                <a:lnTo>
                  <a:pt x="29046" y="37726"/>
                </a:lnTo>
                <a:close/>
              </a:path>
              <a:path w="43815" h="50800">
                <a:moveTo>
                  <a:pt x="43569" y="12575"/>
                </a:moveTo>
                <a:lnTo>
                  <a:pt x="0" y="12575"/>
                </a:lnTo>
                <a:lnTo>
                  <a:pt x="7256" y="25151"/>
                </a:lnTo>
                <a:lnTo>
                  <a:pt x="0" y="37726"/>
                </a:lnTo>
                <a:lnTo>
                  <a:pt x="43569" y="37726"/>
                </a:lnTo>
                <a:lnTo>
                  <a:pt x="36302" y="25151"/>
                </a:lnTo>
                <a:lnTo>
                  <a:pt x="43569" y="12575"/>
                </a:lnTo>
                <a:close/>
              </a:path>
              <a:path w="43815" h="50800">
                <a:moveTo>
                  <a:pt x="21779" y="0"/>
                </a:moveTo>
                <a:lnTo>
                  <a:pt x="14523" y="12575"/>
                </a:lnTo>
                <a:lnTo>
                  <a:pt x="29046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5104670" y="10258890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5097413" y="10258890"/>
            <a:ext cx="7620" cy="25400"/>
          </a:xfrm>
          <a:custGeom>
            <a:avLst/>
            <a:gdLst/>
            <a:ahLst/>
            <a:cxnLst/>
            <a:rect l="l" t="t" r="r" b="b"/>
            <a:pathLst>
              <a:path w="7619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5082887" y="10246313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5082885" y="10258890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5097413" y="10233736"/>
            <a:ext cx="7620" cy="25400"/>
          </a:xfrm>
          <a:custGeom>
            <a:avLst/>
            <a:gdLst/>
            <a:ahLst/>
            <a:cxnLst/>
            <a:rect l="l" t="t" r="r" b="b"/>
            <a:pathLst>
              <a:path w="7619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5104671" y="10246313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4926884" y="10230005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5" h="57784">
                <a:moveTo>
                  <a:pt x="33349" y="43328"/>
                </a:moveTo>
                <a:lnTo>
                  <a:pt x="16669" y="43328"/>
                </a:lnTo>
                <a:lnTo>
                  <a:pt x="25014" y="57767"/>
                </a:lnTo>
                <a:lnTo>
                  <a:pt x="33349" y="43328"/>
                </a:lnTo>
                <a:close/>
              </a:path>
              <a:path w="50165" h="57784">
                <a:moveTo>
                  <a:pt x="50029" y="14439"/>
                </a:moveTo>
                <a:lnTo>
                  <a:pt x="0" y="14439"/>
                </a:lnTo>
                <a:lnTo>
                  <a:pt x="8334" y="28889"/>
                </a:lnTo>
                <a:lnTo>
                  <a:pt x="0" y="43328"/>
                </a:lnTo>
                <a:lnTo>
                  <a:pt x="50029" y="43328"/>
                </a:lnTo>
                <a:lnTo>
                  <a:pt x="41695" y="28889"/>
                </a:lnTo>
                <a:lnTo>
                  <a:pt x="50029" y="14439"/>
                </a:lnTo>
                <a:close/>
              </a:path>
              <a:path w="50165" h="57784">
                <a:moveTo>
                  <a:pt x="25014" y="0"/>
                </a:moveTo>
                <a:lnTo>
                  <a:pt x="16669" y="14439"/>
                </a:lnTo>
                <a:lnTo>
                  <a:pt x="33349" y="14439"/>
                </a:lnTo>
                <a:lnTo>
                  <a:pt x="25014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4926884" y="10230005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5" h="57784">
                <a:moveTo>
                  <a:pt x="50029" y="43328"/>
                </a:moveTo>
                <a:lnTo>
                  <a:pt x="33349" y="43328"/>
                </a:lnTo>
                <a:lnTo>
                  <a:pt x="25014" y="57767"/>
                </a:lnTo>
                <a:lnTo>
                  <a:pt x="16669" y="43328"/>
                </a:lnTo>
                <a:lnTo>
                  <a:pt x="0" y="43328"/>
                </a:lnTo>
                <a:lnTo>
                  <a:pt x="8334" y="28889"/>
                </a:lnTo>
                <a:lnTo>
                  <a:pt x="0" y="14439"/>
                </a:lnTo>
                <a:lnTo>
                  <a:pt x="16669" y="14439"/>
                </a:lnTo>
                <a:lnTo>
                  <a:pt x="25014" y="0"/>
                </a:lnTo>
                <a:lnTo>
                  <a:pt x="33349" y="14439"/>
                </a:lnTo>
                <a:lnTo>
                  <a:pt x="50029" y="14439"/>
                </a:lnTo>
                <a:lnTo>
                  <a:pt x="41695" y="28889"/>
                </a:lnTo>
                <a:lnTo>
                  <a:pt x="50029" y="43328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4930115" y="10233737"/>
            <a:ext cx="43815" cy="50800"/>
          </a:xfrm>
          <a:custGeom>
            <a:avLst/>
            <a:gdLst/>
            <a:ahLst/>
            <a:cxnLst/>
            <a:rect l="l" t="t" r="r" b="b"/>
            <a:pathLst>
              <a:path w="43815" h="50800">
                <a:moveTo>
                  <a:pt x="29046" y="37726"/>
                </a:moveTo>
                <a:lnTo>
                  <a:pt x="14523" y="37726"/>
                </a:lnTo>
                <a:lnTo>
                  <a:pt x="21779" y="50302"/>
                </a:lnTo>
                <a:lnTo>
                  <a:pt x="29046" y="37726"/>
                </a:lnTo>
                <a:close/>
              </a:path>
              <a:path w="43815" h="50800">
                <a:moveTo>
                  <a:pt x="43569" y="12575"/>
                </a:moveTo>
                <a:lnTo>
                  <a:pt x="0" y="12575"/>
                </a:lnTo>
                <a:lnTo>
                  <a:pt x="7256" y="25151"/>
                </a:lnTo>
                <a:lnTo>
                  <a:pt x="0" y="37726"/>
                </a:lnTo>
                <a:lnTo>
                  <a:pt x="43569" y="37726"/>
                </a:lnTo>
                <a:lnTo>
                  <a:pt x="36302" y="25151"/>
                </a:lnTo>
                <a:lnTo>
                  <a:pt x="43569" y="12575"/>
                </a:lnTo>
                <a:close/>
              </a:path>
              <a:path w="43815" h="50800">
                <a:moveTo>
                  <a:pt x="21779" y="0"/>
                </a:moveTo>
                <a:lnTo>
                  <a:pt x="14523" y="12575"/>
                </a:lnTo>
                <a:lnTo>
                  <a:pt x="29046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4951901" y="10258890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4944641" y="10258890"/>
            <a:ext cx="7620" cy="25400"/>
          </a:xfrm>
          <a:custGeom>
            <a:avLst/>
            <a:gdLst/>
            <a:ahLst/>
            <a:cxnLst/>
            <a:rect l="l" t="t" r="r" b="b"/>
            <a:pathLst>
              <a:path w="7619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4930115" y="10246313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4930115" y="10258890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4944641" y="10233735"/>
            <a:ext cx="7620" cy="25400"/>
          </a:xfrm>
          <a:custGeom>
            <a:avLst/>
            <a:gdLst/>
            <a:ahLst/>
            <a:cxnLst/>
            <a:rect l="l" t="t" r="r" b="b"/>
            <a:pathLst>
              <a:path w="7619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4951901" y="10246311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5079654" y="10078863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5" h="57784">
                <a:moveTo>
                  <a:pt x="33349" y="43328"/>
                </a:moveTo>
                <a:lnTo>
                  <a:pt x="16669" y="43328"/>
                </a:lnTo>
                <a:lnTo>
                  <a:pt x="25014" y="57767"/>
                </a:lnTo>
                <a:lnTo>
                  <a:pt x="33349" y="43328"/>
                </a:lnTo>
                <a:close/>
              </a:path>
              <a:path w="50165" h="57784">
                <a:moveTo>
                  <a:pt x="50029" y="14439"/>
                </a:moveTo>
                <a:lnTo>
                  <a:pt x="0" y="14439"/>
                </a:lnTo>
                <a:lnTo>
                  <a:pt x="8328" y="28889"/>
                </a:lnTo>
                <a:lnTo>
                  <a:pt x="0" y="43328"/>
                </a:lnTo>
                <a:lnTo>
                  <a:pt x="50029" y="43328"/>
                </a:lnTo>
                <a:lnTo>
                  <a:pt x="41701" y="28878"/>
                </a:lnTo>
                <a:lnTo>
                  <a:pt x="50029" y="14439"/>
                </a:lnTo>
                <a:close/>
              </a:path>
              <a:path w="50165" h="57784">
                <a:moveTo>
                  <a:pt x="25014" y="0"/>
                </a:moveTo>
                <a:lnTo>
                  <a:pt x="16669" y="14439"/>
                </a:lnTo>
                <a:lnTo>
                  <a:pt x="33349" y="14439"/>
                </a:lnTo>
                <a:lnTo>
                  <a:pt x="25014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5079654" y="10078863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5" h="57784">
                <a:moveTo>
                  <a:pt x="50029" y="43328"/>
                </a:moveTo>
                <a:lnTo>
                  <a:pt x="33349" y="43328"/>
                </a:lnTo>
                <a:lnTo>
                  <a:pt x="25014" y="57767"/>
                </a:lnTo>
                <a:lnTo>
                  <a:pt x="16669" y="43328"/>
                </a:lnTo>
                <a:lnTo>
                  <a:pt x="0" y="43328"/>
                </a:lnTo>
                <a:lnTo>
                  <a:pt x="8334" y="28878"/>
                </a:lnTo>
                <a:lnTo>
                  <a:pt x="0" y="14439"/>
                </a:lnTo>
                <a:lnTo>
                  <a:pt x="16669" y="14439"/>
                </a:lnTo>
                <a:lnTo>
                  <a:pt x="25014" y="0"/>
                </a:lnTo>
                <a:lnTo>
                  <a:pt x="33349" y="14439"/>
                </a:lnTo>
                <a:lnTo>
                  <a:pt x="50029" y="14439"/>
                </a:lnTo>
                <a:lnTo>
                  <a:pt x="41695" y="28889"/>
                </a:lnTo>
                <a:lnTo>
                  <a:pt x="50029" y="43328"/>
                </a:lnTo>
                <a:close/>
              </a:path>
            </a:pathLst>
          </a:custGeom>
          <a:ln w="3175">
            <a:solidFill>
              <a:srgbClr val="7844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5082885" y="10082595"/>
            <a:ext cx="43815" cy="50800"/>
          </a:xfrm>
          <a:custGeom>
            <a:avLst/>
            <a:gdLst/>
            <a:ahLst/>
            <a:cxnLst/>
            <a:rect l="l" t="t" r="r" b="b"/>
            <a:pathLst>
              <a:path w="43815" h="50800">
                <a:moveTo>
                  <a:pt x="29046" y="37726"/>
                </a:moveTo>
                <a:lnTo>
                  <a:pt x="14523" y="37726"/>
                </a:lnTo>
                <a:lnTo>
                  <a:pt x="21779" y="50302"/>
                </a:lnTo>
                <a:lnTo>
                  <a:pt x="29046" y="37726"/>
                </a:lnTo>
                <a:close/>
              </a:path>
              <a:path w="43815" h="50800">
                <a:moveTo>
                  <a:pt x="43569" y="12575"/>
                </a:moveTo>
                <a:lnTo>
                  <a:pt x="0" y="12575"/>
                </a:lnTo>
                <a:lnTo>
                  <a:pt x="7256" y="25151"/>
                </a:lnTo>
                <a:lnTo>
                  <a:pt x="0" y="37726"/>
                </a:lnTo>
                <a:lnTo>
                  <a:pt x="43569" y="37726"/>
                </a:lnTo>
                <a:lnTo>
                  <a:pt x="36302" y="25151"/>
                </a:lnTo>
                <a:lnTo>
                  <a:pt x="43569" y="12575"/>
                </a:lnTo>
                <a:close/>
              </a:path>
              <a:path w="43815" h="50800">
                <a:moveTo>
                  <a:pt x="21779" y="0"/>
                </a:moveTo>
                <a:lnTo>
                  <a:pt x="14523" y="12575"/>
                </a:lnTo>
                <a:lnTo>
                  <a:pt x="29046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CA9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5104670" y="10107748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5097411" y="10107748"/>
            <a:ext cx="7620" cy="25400"/>
          </a:xfrm>
          <a:custGeom>
            <a:avLst/>
            <a:gdLst/>
            <a:ahLst/>
            <a:cxnLst/>
            <a:rect l="l" t="t" r="r" b="b"/>
            <a:pathLst>
              <a:path w="7619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5082885" y="10095171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0" y="0"/>
                </a:moveTo>
                <a:lnTo>
                  <a:pt x="7256" y="12575"/>
                </a:lnTo>
                <a:lnTo>
                  <a:pt x="21779" y="12575"/>
                </a:lnTo>
                <a:lnTo>
                  <a:pt x="0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5082882" y="10107748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5097411" y="10082594"/>
            <a:ext cx="7620" cy="25400"/>
          </a:xfrm>
          <a:custGeom>
            <a:avLst/>
            <a:gdLst/>
            <a:ahLst/>
            <a:cxnLst/>
            <a:rect l="l" t="t" r="r" b="b"/>
            <a:pathLst>
              <a:path w="7619" h="25400">
                <a:moveTo>
                  <a:pt x="7256" y="0"/>
                </a:moveTo>
                <a:lnTo>
                  <a:pt x="0" y="12575"/>
                </a:lnTo>
                <a:lnTo>
                  <a:pt x="7256" y="25151"/>
                </a:lnTo>
                <a:lnTo>
                  <a:pt x="7256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5104670" y="10095171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1779" y="0"/>
                </a:moveTo>
                <a:lnTo>
                  <a:pt x="7256" y="0"/>
                </a:lnTo>
                <a:lnTo>
                  <a:pt x="0" y="12575"/>
                </a:lnTo>
                <a:lnTo>
                  <a:pt x="21779" y="0"/>
                </a:lnTo>
                <a:close/>
              </a:path>
            </a:pathLst>
          </a:custGeom>
          <a:solidFill>
            <a:srgbClr val="FFD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4828873" y="9948636"/>
            <a:ext cx="399415" cy="510540"/>
          </a:xfrm>
          <a:custGeom>
            <a:avLst/>
            <a:gdLst/>
            <a:ahLst/>
            <a:cxnLst/>
            <a:rect l="l" t="t" r="r" b="b"/>
            <a:pathLst>
              <a:path w="399415" h="510540">
                <a:moveTo>
                  <a:pt x="42197" y="465755"/>
                </a:moveTo>
                <a:lnTo>
                  <a:pt x="24149" y="451659"/>
                </a:lnTo>
                <a:lnTo>
                  <a:pt x="10917" y="433154"/>
                </a:lnTo>
                <a:lnTo>
                  <a:pt x="2775" y="411751"/>
                </a:lnTo>
                <a:lnTo>
                  <a:pt x="0" y="388961"/>
                </a:lnTo>
                <a:lnTo>
                  <a:pt x="0" y="0"/>
                </a:lnTo>
                <a:lnTo>
                  <a:pt x="398825" y="0"/>
                </a:lnTo>
                <a:lnTo>
                  <a:pt x="398825" y="388961"/>
                </a:lnTo>
                <a:lnTo>
                  <a:pt x="387907" y="433154"/>
                </a:lnTo>
                <a:lnTo>
                  <a:pt x="356617" y="465755"/>
                </a:lnTo>
                <a:lnTo>
                  <a:pt x="286482" y="483384"/>
                </a:lnTo>
                <a:lnTo>
                  <a:pt x="244528" y="491881"/>
                </a:lnTo>
                <a:lnTo>
                  <a:pt x="199407" y="510068"/>
                </a:lnTo>
                <a:lnTo>
                  <a:pt x="154287" y="491881"/>
                </a:lnTo>
                <a:lnTo>
                  <a:pt x="112336" y="483384"/>
                </a:lnTo>
                <a:lnTo>
                  <a:pt x="74618" y="477151"/>
                </a:lnTo>
                <a:lnTo>
                  <a:pt x="42197" y="465755"/>
                </a:lnTo>
                <a:close/>
              </a:path>
            </a:pathLst>
          </a:custGeom>
          <a:ln w="10376">
            <a:solidFill>
              <a:srgbClr val="CA99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 txBox="1"/>
          <p:nvPr/>
        </p:nvSpPr>
        <p:spPr>
          <a:xfrm>
            <a:off x="15525410" y="9782540"/>
            <a:ext cx="1153795" cy="671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1050" b="1" spc="-10" dirty="0">
                <a:solidFill>
                  <a:srgbClr val="1B1C1F"/>
                </a:solidFill>
                <a:latin typeface="Times New Roman"/>
                <a:cs typeface="Times New Roman"/>
              </a:rPr>
              <a:t>ПОЛТАВСЬКА  ОБЛАСНА  </a:t>
            </a:r>
            <a:r>
              <a:rPr sz="1050" b="1" dirty="0">
                <a:solidFill>
                  <a:srgbClr val="1B1C1F"/>
                </a:solidFill>
                <a:latin typeface="Times New Roman"/>
                <a:cs typeface="Times New Roman"/>
              </a:rPr>
              <a:t>ДЕРЖАВНА  АДМІНІСТ</a:t>
            </a:r>
            <a:r>
              <a:rPr sz="1050" b="1" spc="-135" dirty="0">
                <a:solidFill>
                  <a:srgbClr val="1B1C1F"/>
                </a:solidFill>
                <a:latin typeface="Times New Roman"/>
                <a:cs typeface="Times New Roman"/>
              </a:rPr>
              <a:t>Р</a:t>
            </a:r>
            <a:r>
              <a:rPr sz="1050" b="1" dirty="0">
                <a:solidFill>
                  <a:srgbClr val="1B1C1F"/>
                </a:solidFill>
                <a:latin typeface="Times New Roman"/>
                <a:cs typeface="Times New Roman"/>
              </a:rPr>
              <a:t>АЦІЯ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18113083" y="9782540"/>
            <a:ext cx="1153795" cy="671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1050" b="1" dirty="0">
                <a:solidFill>
                  <a:srgbClr val="1B1C1F"/>
                </a:solidFill>
                <a:latin typeface="Times New Roman"/>
                <a:cs typeface="Times New Roman"/>
              </a:rPr>
              <a:t>СУМСЬКА  </a:t>
            </a:r>
            <a:r>
              <a:rPr sz="1050" b="1" spc="-10" dirty="0">
                <a:solidFill>
                  <a:srgbClr val="1B1C1F"/>
                </a:solidFill>
                <a:latin typeface="Times New Roman"/>
                <a:cs typeface="Times New Roman"/>
              </a:rPr>
              <a:t>ОБЛАСНА  </a:t>
            </a:r>
            <a:r>
              <a:rPr sz="1050" b="1" dirty="0">
                <a:solidFill>
                  <a:srgbClr val="1B1C1F"/>
                </a:solidFill>
                <a:latin typeface="Times New Roman"/>
                <a:cs typeface="Times New Roman"/>
              </a:rPr>
              <a:t>ДЕРЖАВНА  АДМІНІСТ</a:t>
            </a:r>
            <a:r>
              <a:rPr sz="1050" b="1" spc="-135" dirty="0">
                <a:solidFill>
                  <a:srgbClr val="1B1C1F"/>
                </a:solidFill>
                <a:latin typeface="Times New Roman"/>
                <a:cs typeface="Times New Roman"/>
              </a:rPr>
              <a:t>Р</a:t>
            </a:r>
            <a:r>
              <a:rPr sz="1050" b="1" dirty="0">
                <a:solidFill>
                  <a:srgbClr val="1B1C1F"/>
                </a:solidFill>
                <a:latin typeface="Times New Roman"/>
                <a:cs typeface="Times New Roman"/>
              </a:rPr>
              <a:t>АЦІЯ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12790522" y="9487823"/>
            <a:ext cx="289560" cy="321310"/>
          </a:xfrm>
          <a:custGeom>
            <a:avLst/>
            <a:gdLst/>
            <a:ahLst/>
            <a:cxnLst/>
            <a:rect l="l" t="t" r="r" b="b"/>
            <a:pathLst>
              <a:path w="289559" h="321309">
                <a:moveTo>
                  <a:pt x="160382" y="0"/>
                </a:moveTo>
                <a:lnTo>
                  <a:pt x="109686" y="8175"/>
                </a:lnTo>
                <a:lnTo>
                  <a:pt x="65659" y="30942"/>
                </a:lnTo>
                <a:lnTo>
                  <a:pt x="30942" y="65659"/>
                </a:lnTo>
                <a:lnTo>
                  <a:pt x="8175" y="109686"/>
                </a:lnTo>
                <a:lnTo>
                  <a:pt x="0" y="160382"/>
                </a:lnTo>
                <a:lnTo>
                  <a:pt x="8175" y="211078"/>
                </a:lnTo>
                <a:lnTo>
                  <a:pt x="30942" y="255105"/>
                </a:lnTo>
                <a:lnTo>
                  <a:pt x="65659" y="289822"/>
                </a:lnTo>
                <a:lnTo>
                  <a:pt x="109686" y="312589"/>
                </a:lnTo>
                <a:lnTo>
                  <a:pt x="160382" y="320765"/>
                </a:lnTo>
                <a:lnTo>
                  <a:pt x="198680" y="316153"/>
                </a:lnTo>
                <a:lnTo>
                  <a:pt x="233627" y="303057"/>
                </a:lnTo>
                <a:lnTo>
                  <a:pt x="264140" y="282585"/>
                </a:lnTo>
                <a:lnTo>
                  <a:pt x="289132" y="255845"/>
                </a:lnTo>
                <a:lnTo>
                  <a:pt x="269038" y="240987"/>
                </a:lnTo>
                <a:lnTo>
                  <a:pt x="160382" y="240987"/>
                </a:lnTo>
                <a:lnTo>
                  <a:pt x="129144" y="234663"/>
                </a:lnTo>
                <a:lnTo>
                  <a:pt x="103606" y="217430"/>
                </a:lnTo>
                <a:lnTo>
                  <a:pt x="86373" y="191892"/>
                </a:lnTo>
                <a:lnTo>
                  <a:pt x="80049" y="160654"/>
                </a:lnTo>
                <a:lnTo>
                  <a:pt x="86373" y="129417"/>
                </a:lnTo>
                <a:lnTo>
                  <a:pt x="103606" y="103879"/>
                </a:lnTo>
                <a:lnTo>
                  <a:pt x="129144" y="86645"/>
                </a:lnTo>
                <a:lnTo>
                  <a:pt x="160382" y="80322"/>
                </a:lnTo>
                <a:lnTo>
                  <a:pt x="269058" y="80322"/>
                </a:lnTo>
                <a:lnTo>
                  <a:pt x="289404" y="65191"/>
                </a:lnTo>
                <a:lnTo>
                  <a:pt x="264369" y="38294"/>
                </a:lnTo>
                <a:lnTo>
                  <a:pt x="233763" y="17741"/>
                </a:lnTo>
                <a:lnTo>
                  <a:pt x="198722" y="4615"/>
                </a:lnTo>
                <a:lnTo>
                  <a:pt x="160382" y="0"/>
                </a:lnTo>
                <a:close/>
              </a:path>
              <a:path w="289559" h="321309">
                <a:moveTo>
                  <a:pt x="224757" y="208244"/>
                </a:moveTo>
                <a:lnTo>
                  <a:pt x="212105" y="221833"/>
                </a:lnTo>
                <a:lnTo>
                  <a:pt x="196798" y="232147"/>
                </a:lnTo>
                <a:lnTo>
                  <a:pt x="179377" y="238695"/>
                </a:lnTo>
                <a:lnTo>
                  <a:pt x="160382" y="240987"/>
                </a:lnTo>
                <a:lnTo>
                  <a:pt x="269038" y="240987"/>
                </a:lnTo>
                <a:lnTo>
                  <a:pt x="224757" y="208244"/>
                </a:lnTo>
                <a:close/>
              </a:path>
              <a:path w="289559" h="321309">
                <a:moveTo>
                  <a:pt x="269058" y="80322"/>
                </a:moveTo>
                <a:lnTo>
                  <a:pt x="160382" y="80322"/>
                </a:lnTo>
                <a:lnTo>
                  <a:pt x="179574" y="82652"/>
                </a:lnTo>
                <a:lnTo>
                  <a:pt x="197143" y="89264"/>
                </a:lnTo>
                <a:lnTo>
                  <a:pt x="212493" y="99590"/>
                </a:lnTo>
                <a:lnTo>
                  <a:pt x="225029" y="113064"/>
                </a:lnTo>
                <a:lnTo>
                  <a:pt x="269058" y="80322"/>
                </a:lnTo>
                <a:close/>
              </a:path>
            </a:pathLst>
          </a:custGeom>
          <a:solidFill>
            <a:srgbClr val="92B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2188595" y="9487823"/>
            <a:ext cx="289560" cy="321310"/>
          </a:xfrm>
          <a:custGeom>
            <a:avLst/>
            <a:gdLst/>
            <a:ahLst/>
            <a:cxnLst/>
            <a:rect l="l" t="t" r="r" b="b"/>
            <a:pathLst>
              <a:path w="289559" h="321309">
                <a:moveTo>
                  <a:pt x="64647" y="208244"/>
                </a:moveTo>
                <a:lnTo>
                  <a:pt x="272" y="255845"/>
                </a:lnTo>
                <a:lnTo>
                  <a:pt x="25264" y="282585"/>
                </a:lnTo>
                <a:lnTo>
                  <a:pt x="55777" y="303057"/>
                </a:lnTo>
                <a:lnTo>
                  <a:pt x="90724" y="316153"/>
                </a:lnTo>
                <a:lnTo>
                  <a:pt x="129022" y="320765"/>
                </a:lnTo>
                <a:lnTo>
                  <a:pt x="179718" y="312589"/>
                </a:lnTo>
                <a:lnTo>
                  <a:pt x="223745" y="289822"/>
                </a:lnTo>
                <a:lnTo>
                  <a:pt x="258462" y="255105"/>
                </a:lnTo>
                <a:lnTo>
                  <a:pt x="265762" y="240987"/>
                </a:lnTo>
                <a:lnTo>
                  <a:pt x="129022" y="240987"/>
                </a:lnTo>
                <a:lnTo>
                  <a:pt x="109874" y="238695"/>
                </a:lnTo>
                <a:lnTo>
                  <a:pt x="92401" y="232147"/>
                </a:lnTo>
                <a:lnTo>
                  <a:pt x="77145" y="221833"/>
                </a:lnTo>
                <a:lnTo>
                  <a:pt x="64647" y="208244"/>
                </a:lnTo>
                <a:close/>
              </a:path>
              <a:path w="289559" h="321309">
                <a:moveTo>
                  <a:pt x="266044" y="80322"/>
                </a:moveTo>
                <a:lnTo>
                  <a:pt x="129022" y="80322"/>
                </a:lnTo>
                <a:lnTo>
                  <a:pt x="160259" y="86645"/>
                </a:lnTo>
                <a:lnTo>
                  <a:pt x="185798" y="103879"/>
                </a:lnTo>
                <a:lnTo>
                  <a:pt x="203031" y="129417"/>
                </a:lnTo>
                <a:lnTo>
                  <a:pt x="209354" y="160654"/>
                </a:lnTo>
                <a:lnTo>
                  <a:pt x="203031" y="191892"/>
                </a:lnTo>
                <a:lnTo>
                  <a:pt x="185798" y="217430"/>
                </a:lnTo>
                <a:lnTo>
                  <a:pt x="160259" y="234663"/>
                </a:lnTo>
                <a:lnTo>
                  <a:pt x="129022" y="240987"/>
                </a:lnTo>
                <a:lnTo>
                  <a:pt x="265762" y="240987"/>
                </a:lnTo>
                <a:lnTo>
                  <a:pt x="281229" y="211078"/>
                </a:lnTo>
                <a:lnTo>
                  <a:pt x="289404" y="160382"/>
                </a:lnTo>
                <a:lnTo>
                  <a:pt x="281229" y="109686"/>
                </a:lnTo>
                <a:lnTo>
                  <a:pt x="266044" y="80322"/>
                </a:lnTo>
                <a:close/>
              </a:path>
              <a:path w="289559" h="321309">
                <a:moveTo>
                  <a:pt x="129022" y="0"/>
                </a:moveTo>
                <a:lnTo>
                  <a:pt x="90681" y="4615"/>
                </a:lnTo>
                <a:lnTo>
                  <a:pt x="55640" y="17741"/>
                </a:lnTo>
                <a:lnTo>
                  <a:pt x="25035" y="38294"/>
                </a:lnTo>
                <a:lnTo>
                  <a:pt x="0" y="65191"/>
                </a:lnTo>
                <a:lnTo>
                  <a:pt x="64375" y="113064"/>
                </a:lnTo>
                <a:lnTo>
                  <a:pt x="76911" y="99590"/>
                </a:lnTo>
                <a:lnTo>
                  <a:pt x="92261" y="89264"/>
                </a:lnTo>
                <a:lnTo>
                  <a:pt x="109830" y="82652"/>
                </a:lnTo>
                <a:lnTo>
                  <a:pt x="129022" y="80322"/>
                </a:lnTo>
                <a:lnTo>
                  <a:pt x="266044" y="80322"/>
                </a:lnTo>
                <a:lnTo>
                  <a:pt x="258462" y="65659"/>
                </a:lnTo>
                <a:lnTo>
                  <a:pt x="223745" y="30942"/>
                </a:lnTo>
                <a:lnTo>
                  <a:pt x="179718" y="8175"/>
                </a:lnTo>
                <a:lnTo>
                  <a:pt x="129022" y="0"/>
                </a:lnTo>
                <a:close/>
              </a:path>
            </a:pathLst>
          </a:custGeom>
          <a:solidFill>
            <a:srgbClr val="92B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2473601" y="9182731"/>
            <a:ext cx="321310" cy="289560"/>
          </a:xfrm>
          <a:custGeom>
            <a:avLst/>
            <a:gdLst/>
            <a:ahLst/>
            <a:cxnLst/>
            <a:rect l="l" t="t" r="r" b="b"/>
            <a:pathLst>
              <a:path w="321309" h="289559">
                <a:moveTo>
                  <a:pt x="65202" y="0"/>
                </a:moveTo>
                <a:lnTo>
                  <a:pt x="38298" y="25035"/>
                </a:lnTo>
                <a:lnTo>
                  <a:pt x="17742" y="55640"/>
                </a:lnTo>
                <a:lnTo>
                  <a:pt x="4610" y="90724"/>
                </a:lnTo>
                <a:lnTo>
                  <a:pt x="0" y="129022"/>
                </a:lnTo>
                <a:lnTo>
                  <a:pt x="8175" y="179718"/>
                </a:lnTo>
                <a:lnTo>
                  <a:pt x="30942" y="223745"/>
                </a:lnTo>
                <a:lnTo>
                  <a:pt x="65659" y="258462"/>
                </a:lnTo>
                <a:lnTo>
                  <a:pt x="109686" y="281229"/>
                </a:lnTo>
                <a:lnTo>
                  <a:pt x="160382" y="289404"/>
                </a:lnTo>
                <a:lnTo>
                  <a:pt x="211079" y="281229"/>
                </a:lnTo>
                <a:lnTo>
                  <a:pt x="255109" y="258462"/>
                </a:lnTo>
                <a:lnTo>
                  <a:pt x="289829" y="223745"/>
                </a:lnTo>
                <a:lnTo>
                  <a:pt x="297271" y="209354"/>
                </a:lnTo>
                <a:lnTo>
                  <a:pt x="160382" y="209354"/>
                </a:lnTo>
                <a:lnTo>
                  <a:pt x="129144" y="203031"/>
                </a:lnTo>
                <a:lnTo>
                  <a:pt x="103606" y="185798"/>
                </a:lnTo>
                <a:lnTo>
                  <a:pt x="86373" y="160259"/>
                </a:lnTo>
                <a:lnTo>
                  <a:pt x="80049" y="129022"/>
                </a:lnTo>
                <a:lnTo>
                  <a:pt x="82380" y="109830"/>
                </a:lnTo>
                <a:lnTo>
                  <a:pt x="88992" y="92261"/>
                </a:lnTo>
                <a:lnTo>
                  <a:pt x="99318" y="76911"/>
                </a:lnTo>
                <a:lnTo>
                  <a:pt x="112792" y="64375"/>
                </a:lnTo>
                <a:lnTo>
                  <a:pt x="65202" y="0"/>
                </a:lnTo>
                <a:close/>
              </a:path>
              <a:path w="321309" h="289559">
                <a:moveTo>
                  <a:pt x="255845" y="272"/>
                </a:moveTo>
                <a:lnTo>
                  <a:pt x="208527" y="64647"/>
                </a:lnTo>
                <a:lnTo>
                  <a:pt x="221799" y="77260"/>
                </a:lnTo>
                <a:lnTo>
                  <a:pt x="231948" y="92503"/>
                </a:lnTo>
                <a:lnTo>
                  <a:pt x="238433" y="109912"/>
                </a:lnTo>
                <a:lnTo>
                  <a:pt x="240715" y="129022"/>
                </a:lnTo>
                <a:lnTo>
                  <a:pt x="234391" y="160259"/>
                </a:lnTo>
                <a:lnTo>
                  <a:pt x="217158" y="185798"/>
                </a:lnTo>
                <a:lnTo>
                  <a:pt x="191620" y="203031"/>
                </a:lnTo>
                <a:lnTo>
                  <a:pt x="160382" y="209354"/>
                </a:lnTo>
                <a:lnTo>
                  <a:pt x="297271" y="209354"/>
                </a:lnTo>
                <a:lnTo>
                  <a:pt x="312598" y="179718"/>
                </a:lnTo>
                <a:lnTo>
                  <a:pt x="320775" y="129022"/>
                </a:lnTo>
                <a:lnTo>
                  <a:pt x="316146" y="90681"/>
                </a:lnTo>
                <a:lnTo>
                  <a:pt x="303062" y="55777"/>
                </a:lnTo>
                <a:lnTo>
                  <a:pt x="282587" y="25264"/>
                </a:lnTo>
                <a:lnTo>
                  <a:pt x="255845" y="272"/>
                </a:lnTo>
                <a:close/>
              </a:path>
            </a:pathLst>
          </a:custGeom>
          <a:solidFill>
            <a:srgbClr val="92B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2653907" y="9337367"/>
            <a:ext cx="321310" cy="582295"/>
          </a:xfrm>
          <a:custGeom>
            <a:avLst/>
            <a:gdLst/>
            <a:ahLst/>
            <a:cxnLst/>
            <a:rect l="l" t="t" r="r" b="b"/>
            <a:pathLst>
              <a:path w="321309" h="582295">
                <a:moveTo>
                  <a:pt x="278272" y="0"/>
                </a:moveTo>
                <a:lnTo>
                  <a:pt x="214650" y="31374"/>
                </a:lnTo>
                <a:lnTo>
                  <a:pt x="171923" y="59910"/>
                </a:lnTo>
                <a:lnTo>
                  <a:pt x="134524" y="90179"/>
                </a:lnTo>
                <a:lnTo>
                  <a:pt x="102270" y="122373"/>
                </a:lnTo>
                <a:lnTo>
                  <a:pt x="74978" y="156684"/>
                </a:lnTo>
                <a:lnTo>
                  <a:pt x="52466" y="193306"/>
                </a:lnTo>
                <a:lnTo>
                  <a:pt x="34549" y="232432"/>
                </a:lnTo>
                <a:lnTo>
                  <a:pt x="19967" y="278111"/>
                </a:lnTo>
                <a:lnTo>
                  <a:pt x="10054" y="326252"/>
                </a:lnTo>
                <a:lnTo>
                  <a:pt x="3977" y="376794"/>
                </a:lnTo>
                <a:lnTo>
                  <a:pt x="903" y="429674"/>
                </a:lnTo>
                <a:lnTo>
                  <a:pt x="0" y="484830"/>
                </a:lnTo>
                <a:lnTo>
                  <a:pt x="435" y="542202"/>
                </a:lnTo>
                <a:lnTo>
                  <a:pt x="3731" y="557677"/>
                </a:lnTo>
                <a:lnTo>
                  <a:pt x="12366" y="570262"/>
                </a:lnTo>
                <a:lnTo>
                  <a:pt x="25078" y="578720"/>
                </a:lnTo>
                <a:lnTo>
                  <a:pt x="40601" y="581814"/>
                </a:lnTo>
                <a:lnTo>
                  <a:pt x="41146" y="581814"/>
                </a:lnTo>
                <a:lnTo>
                  <a:pt x="40873" y="581542"/>
                </a:lnTo>
                <a:lnTo>
                  <a:pt x="56503" y="578193"/>
                </a:lnTo>
                <a:lnTo>
                  <a:pt x="69142" y="569431"/>
                </a:lnTo>
                <a:lnTo>
                  <a:pt x="77553" y="556543"/>
                </a:lnTo>
                <a:lnTo>
                  <a:pt x="80495" y="540820"/>
                </a:lnTo>
                <a:lnTo>
                  <a:pt x="80016" y="485519"/>
                </a:lnTo>
                <a:lnTo>
                  <a:pt x="80685" y="434262"/>
                </a:lnTo>
                <a:lnTo>
                  <a:pt x="83178" y="386738"/>
                </a:lnTo>
                <a:lnTo>
                  <a:pt x="88173" y="342635"/>
                </a:lnTo>
                <a:lnTo>
                  <a:pt x="96347" y="301643"/>
                </a:lnTo>
                <a:lnTo>
                  <a:pt x="108378" y="263449"/>
                </a:lnTo>
                <a:lnTo>
                  <a:pt x="124942" y="227743"/>
                </a:lnTo>
                <a:lnTo>
                  <a:pt x="146718" y="194212"/>
                </a:lnTo>
                <a:lnTo>
                  <a:pt x="174381" y="162546"/>
                </a:lnTo>
                <a:lnTo>
                  <a:pt x="208610" y="132433"/>
                </a:lnTo>
                <a:lnTo>
                  <a:pt x="250082" y="103561"/>
                </a:lnTo>
                <a:lnTo>
                  <a:pt x="299473" y="75620"/>
                </a:lnTo>
                <a:lnTo>
                  <a:pt x="311970" y="65806"/>
                </a:lnTo>
                <a:lnTo>
                  <a:pt x="319383" y="52377"/>
                </a:lnTo>
                <a:lnTo>
                  <a:pt x="321174" y="37091"/>
                </a:lnTo>
                <a:lnTo>
                  <a:pt x="316802" y="21705"/>
                </a:lnTo>
                <a:lnTo>
                  <a:pt x="306984" y="9207"/>
                </a:lnTo>
                <a:lnTo>
                  <a:pt x="293556" y="1791"/>
                </a:lnTo>
                <a:lnTo>
                  <a:pt x="278272" y="0"/>
                </a:lnTo>
                <a:close/>
              </a:path>
            </a:pathLst>
          </a:custGeom>
          <a:solidFill>
            <a:srgbClr val="92B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2293165" y="9337367"/>
            <a:ext cx="321310" cy="582295"/>
          </a:xfrm>
          <a:custGeom>
            <a:avLst/>
            <a:gdLst/>
            <a:ahLst/>
            <a:cxnLst/>
            <a:rect l="l" t="t" r="r" b="b"/>
            <a:pathLst>
              <a:path w="321309" h="582295">
                <a:moveTo>
                  <a:pt x="42901" y="0"/>
                </a:moveTo>
                <a:lnTo>
                  <a:pt x="27618" y="1791"/>
                </a:lnTo>
                <a:lnTo>
                  <a:pt x="14190" y="9207"/>
                </a:lnTo>
                <a:lnTo>
                  <a:pt x="4371" y="21705"/>
                </a:lnTo>
                <a:lnTo>
                  <a:pt x="0" y="37091"/>
                </a:lnTo>
                <a:lnTo>
                  <a:pt x="1790" y="52377"/>
                </a:lnTo>
                <a:lnTo>
                  <a:pt x="9204" y="65806"/>
                </a:lnTo>
                <a:lnTo>
                  <a:pt x="21701" y="75620"/>
                </a:lnTo>
                <a:lnTo>
                  <a:pt x="71092" y="103561"/>
                </a:lnTo>
                <a:lnTo>
                  <a:pt x="112563" y="132433"/>
                </a:lnTo>
                <a:lnTo>
                  <a:pt x="146792" y="162546"/>
                </a:lnTo>
                <a:lnTo>
                  <a:pt x="174456" y="194212"/>
                </a:lnTo>
                <a:lnTo>
                  <a:pt x="196231" y="227743"/>
                </a:lnTo>
                <a:lnTo>
                  <a:pt x="212796" y="263449"/>
                </a:lnTo>
                <a:lnTo>
                  <a:pt x="224827" y="301643"/>
                </a:lnTo>
                <a:lnTo>
                  <a:pt x="233001" y="342635"/>
                </a:lnTo>
                <a:lnTo>
                  <a:pt x="237996" y="386738"/>
                </a:lnTo>
                <a:lnTo>
                  <a:pt x="240489" y="434262"/>
                </a:lnTo>
                <a:lnTo>
                  <a:pt x="241158" y="485519"/>
                </a:lnTo>
                <a:lnTo>
                  <a:pt x="240678" y="540820"/>
                </a:lnTo>
                <a:lnTo>
                  <a:pt x="243621" y="556543"/>
                </a:lnTo>
                <a:lnTo>
                  <a:pt x="252031" y="569431"/>
                </a:lnTo>
                <a:lnTo>
                  <a:pt x="264671" y="578193"/>
                </a:lnTo>
                <a:lnTo>
                  <a:pt x="280300" y="581542"/>
                </a:lnTo>
                <a:lnTo>
                  <a:pt x="280300" y="581814"/>
                </a:lnTo>
                <a:lnTo>
                  <a:pt x="280572" y="581814"/>
                </a:lnTo>
                <a:lnTo>
                  <a:pt x="296096" y="578720"/>
                </a:lnTo>
                <a:lnTo>
                  <a:pt x="308807" y="570262"/>
                </a:lnTo>
                <a:lnTo>
                  <a:pt x="317443" y="557677"/>
                </a:lnTo>
                <a:lnTo>
                  <a:pt x="320739" y="542202"/>
                </a:lnTo>
                <a:lnTo>
                  <a:pt x="321171" y="484830"/>
                </a:lnTo>
                <a:lnTo>
                  <a:pt x="320266" y="429674"/>
                </a:lnTo>
                <a:lnTo>
                  <a:pt x="317193" y="376794"/>
                </a:lnTo>
                <a:lnTo>
                  <a:pt x="311117" y="326252"/>
                </a:lnTo>
                <a:lnTo>
                  <a:pt x="301205" y="278111"/>
                </a:lnTo>
                <a:lnTo>
                  <a:pt x="286625" y="232432"/>
                </a:lnTo>
                <a:lnTo>
                  <a:pt x="268708" y="193306"/>
                </a:lnTo>
                <a:lnTo>
                  <a:pt x="246194" y="156684"/>
                </a:lnTo>
                <a:lnTo>
                  <a:pt x="218900" y="122373"/>
                </a:lnTo>
                <a:lnTo>
                  <a:pt x="186646" y="90179"/>
                </a:lnTo>
                <a:lnTo>
                  <a:pt x="149246" y="59910"/>
                </a:lnTo>
                <a:lnTo>
                  <a:pt x="106521" y="31374"/>
                </a:lnTo>
                <a:lnTo>
                  <a:pt x="58286" y="4376"/>
                </a:lnTo>
                <a:lnTo>
                  <a:pt x="42901" y="0"/>
                </a:lnTo>
                <a:close/>
              </a:path>
            </a:pathLst>
          </a:custGeom>
          <a:solidFill>
            <a:srgbClr val="92BA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0326692" y="9953299"/>
            <a:ext cx="351790" cy="373380"/>
          </a:xfrm>
          <a:custGeom>
            <a:avLst/>
            <a:gdLst/>
            <a:ahLst/>
            <a:cxnLst/>
            <a:rect l="l" t="t" r="r" b="b"/>
            <a:pathLst>
              <a:path w="351790" h="373379">
                <a:moveTo>
                  <a:pt x="197250" y="0"/>
                </a:moveTo>
                <a:lnTo>
                  <a:pt x="156398" y="3333"/>
                </a:lnTo>
                <a:lnTo>
                  <a:pt x="118844" y="13476"/>
                </a:lnTo>
                <a:lnTo>
                  <a:pt x="70332" y="40285"/>
                </a:lnTo>
                <a:lnTo>
                  <a:pt x="32635" y="79191"/>
                </a:lnTo>
                <a:lnTo>
                  <a:pt x="8357" y="128720"/>
                </a:lnTo>
                <a:lnTo>
                  <a:pt x="928" y="166461"/>
                </a:lnTo>
                <a:lnTo>
                  <a:pt x="0" y="186517"/>
                </a:lnTo>
                <a:lnTo>
                  <a:pt x="928" y="206574"/>
                </a:lnTo>
                <a:lnTo>
                  <a:pt x="8357" y="244315"/>
                </a:lnTo>
                <a:lnTo>
                  <a:pt x="32635" y="293839"/>
                </a:lnTo>
                <a:lnTo>
                  <a:pt x="70217" y="332746"/>
                </a:lnTo>
                <a:lnTo>
                  <a:pt x="118844" y="359559"/>
                </a:lnTo>
                <a:lnTo>
                  <a:pt x="156398" y="369702"/>
                </a:lnTo>
                <a:lnTo>
                  <a:pt x="197250" y="373035"/>
                </a:lnTo>
                <a:lnTo>
                  <a:pt x="221501" y="371905"/>
                </a:lnTo>
                <a:lnTo>
                  <a:pt x="265877" y="362937"/>
                </a:lnTo>
                <a:lnTo>
                  <a:pt x="304925" y="345346"/>
                </a:lnTo>
                <a:lnTo>
                  <a:pt x="337715" y="319952"/>
                </a:lnTo>
                <a:lnTo>
                  <a:pt x="351580" y="304262"/>
                </a:lnTo>
                <a:lnTo>
                  <a:pt x="334194" y="288577"/>
                </a:lnTo>
                <a:lnTo>
                  <a:pt x="202203" y="288577"/>
                </a:lnTo>
                <a:lnTo>
                  <a:pt x="191471" y="288118"/>
                </a:lnTo>
                <a:lnTo>
                  <a:pt x="152833" y="277504"/>
                </a:lnTo>
                <a:lnTo>
                  <a:pt x="118366" y="245906"/>
                </a:lnTo>
                <a:lnTo>
                  <a:pt x="103919" y="208319"/>
                </a:lnTo>
                <a:lnTo>
                  <a:pt x="102059" y="186245"/>
                </a:lnTo>
                <a:lnTo>
                  <a:pt x="102524" y="174944"/>
                </a:lnTo>
                <a:lnTo>
                  <a:pt x="113569" y="135016"/>
                </a:lnTo>
                <a:lnTo>
                  <a:pt x="144600" y="99826"/>
                </a:lnTo>
                <a:lnTo>
                  <a:pt x="181053" y="85723"/>
                </a:lnTo>
                <a:lnTo>
                  <a:pt x="202203" y="83903"/>
                </a:lnTo>
                <a:lnTo>
                  <a:pt x="333591" y="83903"/>
                </a:lnTo>
                <a:lnTo>
                  <a:pt x="351580" y="67673"/>
                </a:lnTo>
                <a:lnTo>
                  <a:pt x="322043" y="38340"/>
                </a:lnTo>
                <a:lnTo>
                  <a:pt x="286106" y="17057"/>
                </a:lnTo>
                <a:lnTo>
                  <a:pt x="244360" y="4295"/>
                </a:lnTo>
                <a:lnTo>
                  <a:pt x="221501" y="1077"/>
                </a:lnTo>
                <a:lnTo>
                  <a:pt x="197250" y="0"/>
                </a:lnTo>
                <a:close/>
              </a:path>
              <a:path w="351790" h="373379">
                <a:moveTo>
                  <a:pt x="286933" y="245940"/>
                </a:moveTo>
                <a:lnTo>
                  <a:pt x="258734" y="271820"/>
                </a:lnTo>
                <a:lnTo>
                  <a:pt x="214532" y="287907"/>
                </a:lnTo>
                <a:lnTo>
                  <a:pt x="202203" y="288577"/>
                </a:lnTo>
                <a:lnTo>
                  <a:pt x="334194" y="288577"/>
                </a:lnTo>
                <a:lnTo>
                  <a:pt x="286933" y="245940"/>
                </a:lnTo>
                <a:close/>
              </a:path>
              <a:path w="351790" h="373379">
                <a:moveTo>
                  <a:pt x="333591" y="83903"/>
                </a:moveTo>
                <a:lnTo>
                  <a:pt x="202203" y="83903"/>
                </a:lnTo>
                <a:lnTo>
                  <a:pt x="214532" y="84573"/>
                </a:lnTo>
                <a:lnTo>
                  <a:pt x="226345" y="86583"/>
                </a:lnTo>
                <a:lnTo>
                  <a:pt x="268608" y="107838"/>
                </a:lnTo>
                <a:lnTo>
                  <a:pt x="286933" y="125996"/>
                </a:lnTo>
                <a:lnTo>
                  <a:pt x="333591" y="83903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0704962" y="9953294"/>
            <a:ext cx="399415" cy="373380"/>
          </a:xfrm>
          <a:custGeom>
            <a:avLst/>
            <a:gdLst/>
            <a:ahLst/>
            <a:cxnLst/>
            <a:rect l="l" t="t" r="r" b="b"/>
            <a:pathLst>
              <a:path w="399415" h="373379">
                <a:moveTo>
                  <a:pt x="199449" y="0"/>
                </a:moveTo>
                <a:lnTo>
                  <a:pt x="158047" y="3372"/>
                </a:lnTo>
                <a:lnTo>
                  <a:pt x="119943" y="13758"/>
                </a:lnTo>
                <a:lnTo>
                  <a:pt x="70929" y="41070"/>
                </a:lnTo>
                <a:lnTo>
                  <a:pt x="33150" y="80505"/>
                </a:lnTo>
                <a:lnTo>
                  <a:pt x="8472" y="129529"/>
                </a:lnTo>
                <a:lnTo>
                  <a:pt x="0" y="185973"/>
                </a:lnTo>
                <a:lnTo>
                  <a:pt x="932" y="205785"/>
                </a:lnTo>
                <a:lnTo>
                  <a:pt x="15130" y="260526"/>
                </a:lnTo>
                <a:lnTo>
                  <a:pt x="44302" y="306639"/>
                </a:lnTo>
                <a:lnTo>
                  <a:pt x="86065" y="342541"/>
                </a:lnTo>
                <a:lnTo>
                  <a:pt x="138944" y="365267"/>
                </a:lnTo>
                <a:lnTo>
                  <a:pt x="178559" y="372173"/>
                </a:lnTo>
                <a:lnTo>
                  <a:pt x="199449" y="373046"/>
                </a:lnTo>
                <a:lnTo>
                  <a:pt x="220536" y="372173"/>
                </a:lnTo>
                <a:lnTo>
                  <a:pt x="260341" y="365267"/>
                </a:lnTo>
                <a:lnTo>
                  <a:pt x="296547" y="351594"/>
                </a:lnTo>
                <a:lnTo>
                  <a:pt x="342230" y="320220"/>
                </a:lnTo>
                <a:lnTo>
                  <a:pt x="368697" y="288860"/>
                </a:lnTo>
                <a:lnTo>
                  <a:pt x="199449" y="288860"/>
                </a:lnTo>
                <a:lnTo>
                  <a:pt x="189333" y="288439"/>
                </a:lnTo>
                <a:lnTo>
                  <a:pt x="152533" y="277747"/>
                </a:lnTo>
                <a:lnTo>
                  <a:pt x="118154" y="246323"/>
                </a:lnTo>
                <a:lnTo>
                  <a:pt x="104163" y="208839"/>
                </a:lnTo>
                <a:lnTo>
                  <a:pt x="102342" y="186517"/>
                </a:lnTo>
                <a:lnTo>
                  <a:pt x="102801" y="175027"/>
                </a:lnTo>
                <a:lnTo>
                  <a:pt x="113568" y="135178"/>
                </a:lnTo>
                <a:lnTo>
                  <a:pt x="144633" y="100104"/>
                </a:lnTo>
                <a:lnTo>
                  <a:pt x="189333" y="84645"/>
                </a:lnTo>
                <a:lnTo>
                  <a:pt x="199449" y="84185"/>
                </a:lnTo>
                <a:lnTo>
                  <a:pt x="368354" y="84185"/>
                </a:lnTo>
                <a:lnTo>
                  <a:pt x="365748" y="80091"/>
                </a:lnTo>
                <a:lnTo>
                  <a:pt x="328083" y="40955"/>
                </a:lnTo>
                <a:lnTo>
                  <a:pt x="278954" y="13758"/>
                </a:lnTo>
                <a:lnTo>
                  <a:pt x="240851" y="3475"/>
                </a:lnTo>
                <a:lnTo>
                  <a:pt x="220536" y="873"/>
                </a:lnTo>
                <a:lnTo>
                  <a:pt x="199449" y="0"/>
                </a:lnTo>
                <a:close/>
              </a:path>
              <a:path w="399415" h="373379">
                <a:moveTo>
                  <a:pt x="368354" y="84185"/>
                </a:moveTo>
                <a:lnTo>
                  <a:pt x="199449" y="84185"/>
                </a:lnTo>
                <a:lnTo>
                  <a:pt x="209564" y="84645"/>
                </a:lnTo>
                <a:lnTo>
                  <a:pt x="219291" y="86006"/>
                </a:lnTo>
                <a:lnTo>
                  <a:pt x="261638" y="105568"/>
                </a:lnTo>
                <a:lnTo>
                  <a:pt x="289132" y="144152"/>
                </a:lnTo>
                <a:lnTo>
                  <a:pt x="296556" y="186517"/>
                </a:lnTo>
                <a:lnTo>
                  <a:pt x="296092" y="198014"/>
                </a:lnTo>
                <a:lnTo>
                  <a:pt x="285034" y="237901"/>
                </a:lnTo>
                <a:lnTo>
                  <a:pt x="254231" y="272936"/>
                </a:lnTo>
                <a:lnTo>
                  <a:pt x="209564" y="288401"/>
                </a:lnTo>
                <a:lnTo>
                  <a:pt x="199449" y="288860"/>
                </a:lnTo>
                <a:lnTo>
                  <a:pt x="368697" y="288860"/>
                </a:lnTo>
                <a:lnTo>
                  <a:pt x="390541" y="243536"/>
                </a:lnTo>
                <a:lnTo>
                  <a:pt x="397970" y="205987"/>
                </a:lnTo>
                <a:lnTo>
                  <a:pt x="398898" y="185973"/>
                </a:lnTo>
                <a:lnTo>
                  <a:pt x="397965" y="166163"/>
                </a:lnTo>
                <a:lnTo>
                  <a:pt x="395150" y="147180"/>
                </a:lnTo>
                <a:lnTo>
                  <a:pt x="390426" y="129022"/>
                </a:lnTo>
                <a:lnTo>
                  <a:pt x="383768" y="111692"/>
                </a:lnTo>
                <a:lnTo>
                  <a:pt x="375401" y="95254"/>
                </a:lnTo>
                <a:lnTo>
                  <a:pt x="368354" y="84185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1157781" y="9960177"/>
            <a:ext cx="341630" cy="359410"/>
          </a:xfrm>
          <a:custGeom>
            <a:avLst/>
            <a:gdLst/>
            <a:ahLst/>
            <a:cxnLst/>
            <a:rect l="l" t="t" r="r" b="b"/>
            <a:pathLst>
              <a:path w="341629" h="359409">
                <a:moveTo>
                  <a:pt x="83630" y="0"/>
                </a:moveTo>
                <a:lnTo>
                  <a:pt x="0" y="0"/>
                </a:lnTo>
                <a:lnTo>
                  <a:pt x="0" y="359004"/>
                </a:lnTo>
                <a:lnTo>
                  <a:pt x="99316" y="359004"/>
                </a:lnTo>
                <a:lnTo>
                  <a:pt x="99316" y="167829"/>
                </a:lnTo>
                <a:lnTo>
                  <a:pt x="59694" y="119943"/>
                </a:lnTo>
                <a:lnTo>
                  <a:pt x="182734" y="119943"/>
                </a:lnTo>
                <a:lnTo>
                  <a:pt x="83630" y="0"/>
                </a:lnTo>
                <a:close/>
              </a:path>
              <a:path w="341629" h="359409">
                <a:moveTo>
                  <a:pt x="182734" y="119943"/>
                </a:moveTo>
                <a:lnTo>
                  <a:pt x="99316" y="119943"/>
                </a:lnTo>
                <a:lnTo>
                  <a:pt x="99316" y="167829"/>
                </a:lnTo>
                <a:lnTo>
                  <a:pt x="257500" y="359004"/>
                </a:lnTo>
                <a:lnTo>
                  <a:pt x="341130" y="359004"/>
                </a:lnTo>
                <a:lnTo>
                  <a:pt x="341130" y="239060"/>
                </a:lnTo>
                <a:lnTo>
                  <a:pt x="241542" y="239060"/>
                </a:lnTo>
                <a:lnTo>
                  <a:pt x="241542" y="191119"/>
                </a:lnTo>
                <a:lnTo>
                  <a:pt x="182734" y="119943"/>
                </a:lnTo>
                <a:close/>
              </a:path>
              <a:path w="341629" h="359409">
                <a:moveTo>
                  <a:pt x="241542" y="191119"/>
                </a:moveTo>
                <a:lnTo>
                  <a:pt x="241542" y="239060"/>
                </a:lnTo>
                <a:lnTo>
                  <a:pt x="281153" y="239060"/>
                </a:lnTo>
                <a:lnTo>
                  <a:pt x="241542" y="191119"/>
                </a:lnTo>
                <a:close/>
              </a:path>
              <a:path w="341629" h="359409">
                <a:moveTo>
                  <a:pt x="341130" y="0"/>
                </a:moveTo>
                <a:lnTo>
                  <a:pt x="241542" y="0"/>
                </a:lnTo>
                <a:lnTo>
                  <a:pt x="241542" y="191119"/>
                </a:lnTo>
                <a:lnTo>
                  <a:pt x="281153" y="239060"/>
                </a:lnTo>
                <a:lnTo>
                  <a:pt x="341130" y="239060"/>
                </a:lnTo>
                <a:lnTo>
                  <a:pt x="341130" y="0"/>
                </a:lnTo>
                <a:close/>
              </a:path>
              <a:path w="341629" h="359409">
                <a:moveTo>
                  <a:pt x="99316" y="119943"/>
                </a:moveTo>
                <a:lnTo>
                  <a:pt x="59694" y="119943"/>
                </a:lnTo>
                <a:lnTo>
                  <a:pt x="99316" y="167829"/>
                </a:lnTo>
                <a:lnTo>
                  <a:pt x="99316" y="119943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1570988" y="10196036"/>
            <a:ext cx="101600" cy="123189"/>
          </a:xfrm>
          <a:custGeom>
            <a:avLst/>
            <a:gdLst/>
            <a:ahLst/>
            <a:cxnLst/>
            <a:rect l="l" t="t" r="r" b="b"/>
            <a:pathLst>
              <a:path w="101600" h="123190">
                <a:moveTo>
                  <a:pt x="0" y="123190"/>
                </a:moveTo>
                <a:lnTo>
                  <a:pt x="101515" y="123190"/>
                </a:lnTo>
                <a:lnTo>
                  <a:pt x="101515" y="0"/>
                </a:lnTo>
                <a:lnTo>
                  <a:pt x="0" y="0"/>
                </a:lnTo>
                <a:lnTo>
                  <a:pt x="0" y="123190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1570988" y="10117296"/>
            <a:ext cx="93980" cy="78740"/>
          </a:xfrm>
          <a:custGeom>
            <a:avLst/>
            <a:gdLst/>
            <a:ahLst/>
            <a:cxnLst/>
            <a:rect l="l" t="t" r="r" b="b"/>
            <a:pathLst>
              <a:path w="93979" h="78740">
                <a:moveTo>
                  <a:pt x="0" y="78739"/>
                </a:moveTo>
                <a:lnTo>
                  <a:pt x="93808" y="78739"/>
                </a:lnTo>
                <a:lnTo>
                  <a:pt x="93808" y="0"/>
                </a:lnTo>
                <a:lnTo>
                  <a:pt x="0" y="0"/>
                </a:lnTo>
                <a:lnTo>
                  <a:pt x="0" y="78739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1570988" y="10038556"/>
            <a:ext cx="101600" cy="78740"/>
          </a:xfrm>
          <a:custGeom>
            <a:avLst/>
            <a:gdLst/>
            <a:ahLst/>
            <a:cxnLst/>
            <a:rect l="l" t="t" r="r" b="b"/>
            <a:pathLst>
              <a:path w="101600" h="78740">
                <a:moveTo>
                  <a:pt x="0" y="78739"/>
                </a:moveTo>
                <a:lnTo>
                  <a:pt x="101515" y="78739"/>
                </a:lnTo>
                <a:lnTo>
                  <a:pt x="101515" y="0"/>
                </a:lnTo>
                <a:lnTo>
                  <a:pt x="0" y="0"/>
                </a:lnTo>
                <a:lnTo>
                  <a:pt x="0" y="78739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1570988" y="9999186"/>
            <a:ext cx="281305" cy="0"/>
          </a:xfrm>
          <a:custGeom>
            <a:avLst/>
            <a:gdLst/>
            <a:ahLst/>
            <a:cxnLst/>
            <a:rect l="l" t="t" r="r" b="b"/>
            <a:pathLst>
              <a:path w="281304">
                <a:moveTo>
                  <a:pt x="0" y="0"/>
                </a:moveTo>
                <a:lnTo>
                  <a:pt x="280881" y="0"/>
                </a:lnTo>
              </a:path>
            </a:pathLst>
          </a:custGeom>
          <a:ln w="78740">
            <a:solidFill>
              <a:srgbClr val="504F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1664796" y="10117807"/>
            <a:ext cx="8255" cy="78740"/>
          </a:xfrm>
          <a:custGeom>
            <a:avLst/>
            <a:gdLst/>
            <a:ahLst/>
            <a:cxnLst/>
            <a:rect l="l" t="t" r="r" b="b"/>
            <a:pathLst>
              <a:path w="8254" h="78740">
                <a:moveTo>
                  <a:pt x="7706" y="0"/>
                </a:moveTo>
                <a:lnTo>
                  <a:pt x="0" y="0"/>
                </a:lnTo>
                <a:lnTo>
                  <a:pt x="0" y="78405"/>
                </a:lnTo>
                <a:lnTo>
                  <a:pt x="7706" y="78405"/>
                </a:lnTo>
                <a:lnTo>
                  <a:pt x="7706" y="0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1672503" y="10157010"/>
            <a:ext cx="158115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911" y="0"/>
                </a:lnTo>
              </a:path>
            </a:pathLst>
          </a:custGeom>
          <a:ln w="78405">
            <a:solidFill>
              <a:srgbClr val="504F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1900286" y="9960168"/>
            <a:ext cx="101600" cy="359410"/>
          </a:xfrm>
          <a:custGeom>
            <a:avLst/>
            <a:gdLst/>
            <a:ahLst/>
            <a:cxnLst/>
            <a:rect l="l" t="t" r="r" b="b"/>
            <a:pathLst>
              <a:path w="101600" h="359409">
                <a:moveTo>
                  <a:pt x="0" y="0"/>
                </a:moveTo>
                <a:lnTo>
                  <a:pt x="101515" y="0"/>
                </a:lnTo>
                <a:lnTo>
                  <a:pt x="101515" y="359004"/>
                </a:lnTo>
                <a:lnTo>
                  <a:pt x="0" y="359004"/>
                </a:lnTo>
                <a:lnTo>
                  <a:pt x="0" y="0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2073873" y="9960174"/>
            <a:ext cx="369570" cy="359410"/>
          </a:xfrm>
          <a:custGeom>
            <a:avLst/>
            <a:gdLst/>
            <a:ahLst/>
            <a:cxnLst/>
            <a:rect l="l" t="t" r="r" b="b"/>
            <a:pathLst>
              <a:path w="369570" h="359409">
                <a:moveTo>
                  <a:pt x="169743" y="0"/>
                </a:moveTo>
                <a:lnTo>
                  <a:pt x="0" y="0"/>
                </a:lnTo>
                <a:lnTo>
                  <a:pt x="0" y="359004"/>
                </a:lnTo>
                <a:lnTo>
                  <a:pt x="169743" y="359004"/>
                </a:lnTo>
                <a:lnTo>
                  <a:pt x="198370" y="357616"/>
                </a:lnTo>
                <a:lnTo>
                  <a:pt x="250362" y="346587"/>
                </a:lnTo>
                <a:lnTo>
                  <a:pt x="294986" y="324922"/>
                </a:lnTo>
                <a:lnTo>
                  <a:pt x="330174" y="293863"/>
                </a:lnTo>
                <a:lnTo>
                  <a:pt x="341734" y="278127"/>
                </a:lnTo>
                <a:lnTo>
                  <a:pt x="101515" y="278127"/>
                </a:lnTo>
                <a:lnTo>
                  <a:pt x="101515" y="81149"/>
                </a:lnTo>
                <a:lnTo>
                  <a:pt x="341938" y="81149"/>
                </a:lnTo>
                <a:lnTo>
                  <a:pt x="330288" y="65256"/>
                </a:lnTo>
                <a:lnTo>
                  <a:pt x="295025" y="34120"/>
                </a:lnTo>
                <a:lnTo>
                  <a:pt x="250362" y="12417"/>
                </a:lnTo>
                <a:lnTo>
                  <a:pt x="198370" y="1387"/>
                </a:lnTo>
                <a:lnTo>
                  <a:pt x="169743" y="0"/>
                </a:lnTo>
                <a:close/>
              </a:path>
              <a:path w="369570" h="359409">
                <a:moveTo>
                  <a:pt x="341938" y="81149"/>
                </a:moveTo>
                <a:lnTo>
                  <a:pt x="164518" y="81149"/>
                </a:lnTo>
                <a:lnTo>
                  <a:pt x="179674" y="81876"/>
                </a:lnTo>
                <a:lnTo>
                  <a:pt x="193775" y="84073"/>
                </a:lnTo>
                <a:lnTo>
                  <a:pt x="229596" y="99541"/>
                </a:lnTo>
                <a:lnTo>
                  <a:pt x="260090" y="138050"/>
                </a:lnTo>
                <a:lnTo>
                  <a:pt x="267405" y="179638"/>
                </a:lnTo>
                <a:lnTo>
                  <a:pt x="266583" y="194232"/>
                </a:lnTo>
                <a:lnTo>
                  <a:pt x="254473" y="232181"/>
                </a:lnTo>
                <a:lnTo>
                  <a:pt x="218705" y="266295"/>
                </a:lnTo>
                <a:lnTo>
                  <a:pt x="179636" y="277400"/>
                </a:lnTo>
                <a:lnTo>
                  <a:pt x="164518" y="278127"/>
                </a:lnTo>
                <a:lnTo>
                  <a:pt x="341734" y="278127"/>
                </a:lnTo>
                <a:lnTo>
                  <a:pt x="363105" y="230672"/>
                </a:lnTo>
                <a:lnTo>
                  <a:pt x="369465" y="179094"/>
                </a:lnTo>
                <a:lnTo>
                  <a:pt x="367871" y="152577"/>
                </a:lnTo>
                <a:lnTo>
                  <a:pt x="363105" y="127920"/>
                </a:lnTo>
                <a:lnTo>
                  <a:pt x="355192" y="105120"/>
                </a:lnTo>
                <a:lnTo>
                  <a:pt x="344157" y="84175"/>
                </a:lnTo>
                <a:lnTo>
                  <a:pt x="341938" y="81149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2841964" y="9960177"/>
            <a:ext cx="341630" cy="359410"/>
          </a:xfrm>
          <a:custGeom>
            <a:avLst/>
            <a:gdLst/>
            <a:ahLst/>
            <a:cxnLst/>
            <a:rect l="l" t="t" r="r" b="b"/>
            <a:pathLst>
              <a:path w="341630" h="359409">
                <a:moveTo>
                  <a:pt x="83630" y="0"/>
                </a:moveTo>
                <a:lnTo>
                  <a:pt x="0" y="0"/>
                </a:lnTo>
                <a:lnTo>
                  <a:pt x="0" y="359004"/>
                </a:lnTo>
                <a:lnTo>
                  <a:pt x="99316" y="359004"/>
                </a:lnTo>
                <a:lnTo>
                  <a:pt x="99316" y="167829"/>
                </a:lnTo>
                <a:lnTo>
                  <a:pt x="59694" y="119943"/>
                </a:lnTo>
                <a:lnTo>
                  <a:pt x="182734" y="119943"/>
                </a:lnTo>
                <a:lnTo>
                  <a:pt x="83630" y="0"/>
                </a:lnTo>
                <a:close/>
              </a:path>
              <a:path w="341630" h="359409">
                <a:moveTo>
                  <a:pt x="182734" y="119943"/>
                </a:moveTo>
                <a:lnTo>
                  <a:pt x="99316" y="119943"/>
                </a:lnTo>
                <a:lnTo>
                  <a:pt x="99316" y="167829"/>
                </a:lnTo>
                <a:lnTo>
                  <a:pt x="257500" y="359004"/>
                </a:lnTo>
                <a:lnTo>
                  <a:pt x="341130" y="359004"/>
                </a:lnTo>
                <a:lnTo>
                  <a:pt x="341130" y="239060"/>
                </a:lnTo>
                <a:lnTo>
                  <a:pt x="241542" y="239060"/>
                </a:lnTo>
                <a:lnTo>
                  <a:pt x="241542" y="191119"/>
                </a:lnTo>
                <a:lnTo>
                  <a:pt x="182734" y="119943"/>
                </a:lnTo>
                <a:close/>
              </a:path>
              <a:path w="341630" h="359409">
                <a:moveTo>
                  <a:pt x="241542" y="191119"/>
                </a:moveTo>
                <a:lnTo>
                  <a:pt x="241542" y="239060"/>
                </a:lnTo>
                <a:lnTo>
                  <a:pt x="281153" y="239060"/>
                </a:lnTo>
                <a:lnTo>
                  <a:pt x="241542" y="191119"/>
                </a:lnTo>
                <a:close/>
              </a:path>
              <a:path w="341630" h="359409">
                <a:moveTo>
                  <a:pt x="341130" y="0"/>
                </a:moveTo>
                <a:lnTo>
                  <a:pt x="241542" y="0"/>
                </a:lnTo>
                <a:lnTo>
                  <a:pt x="241542" y="191119"/>
                </a:lnTo>
                <a:lnTo>
                  <a:pt x="281153" y="239060"/>
                </a:lnTo>
                <a:lnTo>
                  <a:pt x="341130" y="239060"/>
                </a:lnTo>
                <a:lnTo>
                  <a:pt x="341130" y="0"/>
                </a:lnTo>
                <a:close/>
              </a:path>
              <a:path w="341630" h="359409">
                <a:moveTo>
                  <a:pt x="99316" y="119943"/>
                </a:moveTo>
                <a:lnTo>
                  <a:pt x="59694" y="119943"/>
                </a:lnTo>
                <a:lnTo>
                  <a:pt x="99316" y="167829"/>
                </a:lnTo>
                <a:lnTo>
                  <a:pt x="99316" y="119943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3236460" y="9953299"/>
            <a:ext cx="351790" cy="373380"/>
          </a:xfrm>
          <a:custGeom>
            <a:avLst/>
            <a:gdLst/>
            <a:ahLst/>
            <a:cxnLst/>
            <a:rect l="l" t="t" r="r" b="b"/>
            <a:pathLst>
              <a:path w="351790" h="373379">
                <a:moveTo>
                  <a:pt x="197250" y="0"/>
                </a:moveTo>
                <a:lnTo>
                  <a:pt x="156398" y="3333"/>
                </a:lnTo>
                <a:lnTo>
                  <a:pt x="118844" y="13476"/>
                </a:lnTo>
                <a:lnTo>
                  <a:pt x="70332" y="40285"/>
                </a:lnTo>
                <a:lnTo>
                  <a:pt x="32635" y="79191"/>
                </a:lnTo>
                <a:lnTo>
                  <a:pt x="8357" y="128720"/>
                </a:lnTo>
                <a:lnTo>
                  <a:pt x="928" y="166461"/>
                </a:lnTo>
                <a:lnTo>
                  <a:pt x="0" y="186517"/>
                </a:lnTo>
                <a:lnTo>
                  <a:pt x="928" y="206574"/>
                </a:lnTo>
                <a:lnTo>
                  <a:pt x="8357" y="244315"/>
                </a:lnTo>
                <a:lnTo>
                  <a:pt x="32635" y="293839"/>
                </a:lnTo>
                <a:lnTo>
                  <a:pt x="70217" y="332746"/>
                </a:lnTo>
                <a:lnTo>
                  <a:pt x="118844" y="359559"/>
                </a:lnTo>
                <a:lnTo>
                  <a:pt x="156398" y="369702"/>
                </a:lnTo>
                <a:lnTo>
                  <a:pt x="197250" y="373035"/>
                </a:lnTo>
                <a:lnTo>
                  <a:pt x="221501" y="371905"/>
                </a:lnTo>
                <a:lnTo>
                  <a:pt x="265877" y="362937"/>
                </a:lnTo>
                <a:lnTo>
                  <a:pt x="304925" y="345346"/>
                </a:lnTo>
                <a:lnTo>
                  <a:pt x="337715" y="319952"/>
                </a:lnTo>
                <a:lnTo>
                  <a:pt x="351580" y="304262"/>
                </a:lnTo>
                <a:lnTo>
                  <a:pt x="334194" y="288577"/>
                </a:lnTo>
                <a:lnTo>
                  <a:pt x="202203" y="288577"/>
                </a:lnTo>
                <a:lnTo>
                  <a:pt x="191471" y="288118"/>
                </a:lnTo>
                <a:lnTo>
                  <a:pt x="152833" y="277504"/>
                </a:lnTo>
                <a:lnTo>
                  <a:pt x="118366" y="245906"/>
                </a:lnTo>
                <a:lnTo>
                  <a:pt x="103924" y="208319"/>
                </a:lnTo>
                <a:lnTo>
                  <a:pt x="102070" y="186245"/>
                </a:lnTo>
                <a:lnTo>
                  <a:pt x="102533" y="174944"/>
                </a:lnTo>
                <a:lnTo>
                  <a:pt x="113569" y="135016"/>
                </a:lnTo>
                <a:lnTo>
                  <a:pt x="144600" y="99826"/>
                </a:lnTo>
                <a:lnTo>
                  <a:pt x="181053" y="85723"/>
                </a:lnTo>
                <a:lnTo>
                  <a:pt x="202203" y="83903"/>
                </a:lnTo>
                <a:lnTo>
                  <a:pt x="333591" y="83903"/>
                </a:lnTo>
                <a:lnTo>
                  <a:pt x="351580" y="67673"/>
                </a:lnTo>
                <a:lnTo>
                  <a:pt x="322043" y="38340"/>
                </a:lnTo>
                <a:lnTo>
                  <a:pt x="286106" y="17057"/>
                </a:lnTo>
                <a:lnTo>
                  <a:pt x="244360" y="4295"/>
                </a:lnTo>
                <a:lnTo>
                  <a:pt x="221501" y="1077"/>
                </a:lnTo>
                <a:lnTo>
                  <a:pt x="197250" y="0"/>
                </a:lnTo>
                <a:close/>
              </a:path>
              <a:path w="351790" h="373379">
                <a:moveTo>
                  <a:pt x="286933" y="245940"/>
                </a:moveTo>
                <a:lnTo>
                  <a:pt x="258734" y="271820"/>
                </a:lnTo>
                <a:lnTo>
                  <a:pt x="214532" y="287907"/>
                </a:lnTo>
                <a:lnTo>
                  <a:pt x="202203" y="288577"/>
                </a:lnTo>
                <a:lnTo>
                  <a:pt x="334194" y="288577"/>
                </a:lnTo>
                <a:lnTo>
                  <a:pt x="286933" y="245940"/>
                </a:lnTo>
                <a:close/>
              </a:path>
              <a:path w="351790" h="373379">
                <a:moveTo>
                  <a:pt x="333591" y="83903"/>
                </a:moveTo>
                <a:lnTo>
                  <a:pt x="202203" y="83903"/>
                </a:lnTo>
                <a:lnTo>
                  <a:pt x="214532" y="84573"/>
                </a:lnTo>
                <a:lnTo>
                  <a:pt x="226345" y="86583"/>
                </a:lnTo>
                <a:lnTo>
                  <a:pt x="268608" y="107838"/>
                </a:lnTo>
                <a:lnTo>
                  <a:pt x="286933" y="125996"/>
                </a:lnTo>
                <a:lnTo>
                  <a:pt x="333591" y="83903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3633437" y="10279856"/>
            <a:ext cx="288290" cy="0"/>
          </a:xfrm>
          <a:custGeom>
            <a:avLst/>
            <a:gdLst/>
            <a:ahLst/>
            <a:cxnLst/>
            <a:rect l="l" t="t" r="r" b="b"/>
            <a:pathLst>
              <a:path w="288290">
                <a:moveTo>
                  <a:pt x="0" y="0"/>
                </a:moveTo>
                <a:lnTo>
                  <a:pt x="287760" y="0"/>
                </a:lnTo>
              </a:path>
            </a:pathLst>
          </a:custGeom>
          <a:ln w="78740">
            <a:solidFill>
              <a:srgbClr val="504F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3633437" y="10174446"/>
            <a:ext cx="100330" cy="66040"/>
          </a:xfrm>
          <a:custGeom>
            <a:avLst/>
            <a:gdLst/>
            <a:ahLst/>
            <a:cxnLst/>
            <a:rect l="l" t="t" r="r" b="b"/>
            <a:pathLst>
              <a:path w="100330" h="66040">
                <a:moveTo>
                  <a:pt x="0" y="66039"/>
                </a:moveTo>
                <a:lnTo>
                  <a:pt x="100133" y="66039"/>
                </a:lnTo>
                <a:lnTo>
                  <a:pt x="100133" y="0"/>
                </a:lnTo>
                <a:lnTo>
                  <a:pt x="0" y="0"/>
                </a:lnTo>
                <a:lnTo>
                  <a:pt x="0" y="66039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3633437" y="10099516"/>
            <a:ext cx="93345" cy="74930"/>
          </a:xfrm>
          <a:custGeom>
            <a:avLst/>
            <a:gdLst/>
            <a:ahLst/>
            <a:cxnLst/>
            <a:rect l="l" t="t" r="r" b="b"/>
            <a:pathLst>
              <a:path w="93344" h="74929">
                <a:moveTo>
                  <a:pt x="0" y="74930"/>
                </a:moveTo>
                <a:lnTo>
                  <a:pt x="92981" y="74930"/>
                </a:lnTo>
                <a:lnTo>
                  <a:pt x="92981" y="0"/>
                </a:lnTo>
                <a:lnTo>
                  <a:pt x="0" y="0"/>
                </a:lnTo>
                <a:lnTo>
                  <a:pt x="0" y="74930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3633437" y="10038556"/>
            <a:ext cx="100330" cy="60960"/>
          </a:xfrm>
          <a:custGeom>
            <a:avLst/>
            <a:gdLst/>
            <a:ahLst/>
            <a:cxnLst/>
            <a:rect l="l" t="t" r="r" b="b"/>
            <a:pathLst>
              <a:path w="100330" h="60959">
                <a:moveTo>
                  <a:pt x="0" y="60959"/>
                </a:moveTo>
                <a:lnTo>
                  <a:pt x="100133" y="60959"/>
                </a:lnTo>
                <a:lnTo>
                  <a:pt x="100133" y="0"/>
                </a:lnTo>
                <a:lnTo>
                  <a:pt x="0" y="0"/>
                </a:lnTo>
                <a:lnTo>
                  <a:pt x="0" y="60959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3633437" y="9999186"/>
            <a:ext cx="281305" cy="0"/>
          </a:xfrm>
          <a:custGeom>
            <a:avLst/>
            <a:gdLst/>
            <a:ahLst/>
            <a:cxnLst/>
            <a:rect l="l" t="t" r="r" b="b"/>
            <a:pathLst>
              <a:path w="281305">
                <a:moveTo>
                  <a:pt x="0" y="0"/>
                </a:moveTo>
                <a:lnTo>
                  <a:pt x="281153" y="0"/>
                </a:lnTo>
              </a:path>
            </a:pathLst>
          </a:custGeom>
          <a:ln w="78740">
            <a:solidFill>
              <a:srgbClr val="504F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3726419" y="10099095"/>
            <a:ext cx="7620" cy="75565"/>
          </a:xfrm>
          <a:custGeom>
            <a:avLst/>
            <a:gdLst/>
            <a:ahLst/>
            <a:cxnLst/>
            <a:rect l="l" t="t" r="r" b="b"/>
            <a:pathLst>
              <a:path w="7619" h="75565">
                <a:moveTo>
                  <a:pt x="7151" y="0"/>
                </a:moveTo>
                <a:lnTo>
                  <a:pt x="0" y="0"/>
                </a:lnTo>
                <a:lnTo>
                  <a:pt x="0" y="75379"/>
                </a:lnTo>
                <a:lnTo>
                  <a:pt x="7151" y="75379"/>
                </a:lnTo>
                <a:lnTo>
                  <a:pt x="7151" y="0"/>
                </a:lnTo>
                <a:close/>
              </a:path>
            </a:pathLst>
          </a:custGeom>
          <a:solidFill>
            <a:srgbClr val="504F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3733571" y="1013678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59565" y="0"/>
                </a:lnTo>
              </a:path>
            </a:pathLst>
          </a:custGeom>
          <a:ln w="75379">
            <a:solidFill>
              <a:srgbClr val="504F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2490928" y="10279011"/>
            <a:ext cx="285750" cy="0"/>
          </a:xfrm>
          <a:custGeom>
            <a:avLst/>
            <a:gdLst/>
            <a:ahLst/>
            <a:cxnLst/>
            <a:rect l="l" t="t" r="r" b="b"/>
            <a:pathLst>
              <a:path w="285750">
                <a:moveTo>
                  <a:pt x="0" y="0"/>
                </a:moveTo>
                <a:lnTo>
                  <a:pt x="285551" y="0"/>
                </a:lnTo>
              </a:path>
            </a:pathLst>
          </a:custGeom>
          <a:ln w="79777">
            <a:solidFill>
              <a:srgbClr val="92BA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2490928" y="9999784"/>
            <a:ext cx="285750" cy="0"/>
          </a:xfrm>
          <a:custGeom>
            <a:avLst/>
            <a:gdLst/>
            <a:ahLst/>
            <a:cxnLst/>
            <a:rect l="l" t="t" r="r" b="b"/>
            <a:pathLst>
              <a:path w="285750">
                <a:moveTo>
                  <a:pt x="0" y="0"/>
                </a:moveTo>
                <a:lnTo>
                  <a:pt x="285551" y="0"/>
                </a:lnTo>
              </a:path>
            </a:pathLst>
          </a:custGeom>
          <a:ln w="79777">
            <a:solidFill>
              <a:srgbClr val="92BA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2490928" y="10136513"/>
            <a:ext cx="285750" cy="0"/>
          </a:xfrm>
          <a:custGeom>
            <a:avLst/>
            <a:gdLst/>
            <a:ahLst/>
            <a:cxnLst/>
            <a:rect l="l" t="t" r="r" b="b"/>
            <a:pathLst>
              <a:path w="285750">
                <a:moveTo>
                  <a:pt x="0" y="0"/>
                </a:moveTo>
                <a:lnTo>
                  <a:pt x="285551" y="0"/>
                </a:lnTo>
              </a:path>
            </a:pathLst>
          </a:custGeom>
          <a:ln w="79777">
            <a:solidFill>
              <a:srgbClr val="92BA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 txBox="1"/>
          <p:nvPr/>
        </p:nvSpPr>
        <p:spPr>
          <a:xfrm>
            <a:off x="10339117" y="10382302"/>
            <a:ext cx="3623945" cy="3257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50" spc="25" dirty="0">
                <a:solidFill>
                  <a:srgbClr val="393639"/>
                </a:solidFill>
                <a:latin typeface="Arial"/>
                <a:cs typeface="Arial"/>
              </a:rPr>
              <a:t>Центр </a:t>
            </a:r>
            <a:r>
              <a:rPr sz="1950" spc="30" dirty="0">
                <a:solidFill>
                  <a:srgbClr val="393639"/>
                </a:solidFill>
                <a:latin typeface="Arial"/>
                <a:cs typeface="Arial"/>
              </a:rPr>
              <a:t>психологічної</a:t>
            </a:r>
            <a:r>
              <a:rPr sz="1950" spc="-190" dirty="0">
                <a:solidFill>
                  <a:srgbClr val="393639"/>
                </a:solidFill>
                <a:latin typeface="Arial"/>
                <a:cs typeface="Arial"/>
              </a:rPr>
              <a:t> </a:t>
            </a:r>
            <a:r>
              <a:rPr sz="1950" spc="45" dirty="0">
                <a:solidFill>
                  <a:srgbClr val="393639"/>
                </a:solidFill>
                <a:latin typeface="Arial"/>
                <a:cs typeface="Arial"/>
              </a:rPr>
              <a:t>допомоги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7811" y="4054769"/>
            <a:ext cx="9855835" cy="5662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Clr>
                <a:srgbClr val="9358C6"/>
              </a:buClr>
              <a:buFont typeface="Gilroy"/>
              <a:buChar char="•"/>
              <a:tabLst>
                <a:tab pos="287655" algn="l"/>
              </a:tabLst>
            </a:pPr>
            <a:r>
              <a:rPr sz="3550" spc="-40" dirty="0">
                <a:solidFill>
                  <a:srgbClr val="504F52"/>
                </a:solidFill>
                <a:latin typeface="Arial"/>
                <a:cs typeface="Arial"/>
              </a:rPr>
              <a:t>фахівці </a:t>
            </a:r>
            <a:r>
              <a:rPr sz="3550" dirty="0">
                <a:solidFill>
                  <a:srgbClr val="504F52"/>
                </a:solidFill>
                <a:latin typeface="Arial"/>
                <a:cs typeface="Arial"/>
              </a:rPr>
              <a:t>професії </a:t>
            </a:r>
            <a:r>
              <a:rPr sz="3550" spc="55" dirty="0">
                <a:solidFill>
                  <a:srgbClr val="504F52"/>
                </a:solidFill>
                <a:latin typeface="Arial"/>
                <a:cs typeface="Arial"/>
              </a:rPr>
              <a:t>"людина-людина",</a:t>
            </a:r>
            <a:r>
              <a:rPr sz="3550" spc="-22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550" spc="90" dirty="0">
                <a:solidFill>
                  <a:srgbClr val="504F52"/>
                </a:solidFill>
                <a:latin typeface="Arial"/>
                <a:cs typeface="Arial"/>
              </a:rPr>
              <a:t>надавачі  </a:t>
            </a:r>
            <a:r>
              <a:rPr sz="3550" spc="45" dirty="0">
                <a:solidFill>
                  <a:srgbClr val="504F52"/>
                </a:solidFill>
                <a:latin typeface="Arial"/>
                <a:cs typeface="Arial"/>
              </a:rPr>
              <a:t>соціальних </a:t>
            </a:r>
            <a:r>
              <a:rPr sz="3550" spc="70" dirty="0">
                <a:solidFill>
                  <a:srgbClr val="504F52"/>
                </a:solidFill>
                <a:latin typeface="Arial"/>
                <a:cs typeface="Arial"/>
              </a:rPr>
              <a:t>послуг </a:t>
            </a:r>
            <a:r>
              <a:rPr sz="3550" spc="155" dirty="0">
                <a:solidFill>
                  <a:srgbClr val="504F52"/>
                </a:solidFill>
                <a:latin typeface="Arial"/>
                <a:cs typeface="Arial"/>
              </a:rPr>
              <a:t>на </a:t>
            </a:r>
            <a:r>
              <a:rPr sz="3550" spc="35" dirty="0">
                <a:solidFill>
                  <a:srgbClr val="504F52"/>
                </a:solidFill>
                <a:latin typeface="Arial"/>
                <a:cs typeface="Arial"/>
              </a:rPr>
              <a:t>рівні </a:t>
            </a:r>
            <a:r>
              <a:rPr sz="3550" spc="75" dirty="0">
                <a:solidFill>
                  <a:srgbClr val="504F52"/>
                </a:solidFill>
                <a:latin typeface="Arial"/>
                <a:cs typeface="Arial"/>
              </a:rPr>
              <a:t>громади, </a:t>
            </a:r>
            <a:r>
              <a:rPr sz="3550" spc="30" dirty="0">
                <a:solidFill>
                  <a:srgbClr val="504F52"/>
                </a:solidFill>
                <a:latin typeface="Arial"/>
                <a:cs typeface="Arial"/>
              </a:rPr>
              <a:t>які  </a:t>
            </a:r>
            <a:r>
              <a:rPr sz="3550" dirty="0">
                <a:solidFill>
                  <a:srgbClr val="504F52"/>
                </a:solidFill>
                <a:latin typeface="Arial"/>
                <a:cs typeface="Arial"/>
              </a:rPr>
              <a:t>зіткнулися </a:t>
            </a:r>
            <a:r>
              <a:rPr sz="3550" spc="-45" dirty="0">
                <a:solidFill>
                  <a:srgbClr val="504F52"/>
                </a:solidFill>
                <a:latin typeface="Arial"/>
                <a:cs typeface="Arial"/>
              </a:rPr>
              <a:t>з </a:t>
            </a:r>
            <a:r>
              <a:rPr sz="3550" spc="25" dirty="0">
                <a:solidFill>
                  <a:srgbClr val="504F52"/>
                </a:solidFill>
                <a:latin typeface="Arial"/>
                <a:cs typeface="Arial"/>
              </a:rPr>
              <a:t>вигоранням: </a:t>
            </a:r>
            <a:r>
              <a:rPr sz="3550" spc="5" dirty="0">
                <a:solidFill>
                  <a:srgbClr val="504F52"/>
                </a:solidFill>
                <a:latin typeface="Arial"/>
                <a:cs typeface="Arial"/>
              </a:rPr>
              <a:t>держслужбовці,  </a:t>
            </a:r>
            <a:r>
              <a:rPr sz="3550" spc="40" dirty="0">
                <a:solidFill>
                  <a:srgbClr val="504F52"/>
                </a:solidFill>
                <a:latin typeface="Arial"/>
                <a:cs typeface="Arial"/>
              </a:rPr>
              <a:t>соціальні </a:t>
            </a:r>
            <a:r>
              <a:rPr sz="3550" spc="70" dirty="0">
                <a:solidFill>
                  <a:srgbClr val="504F52"/>
                </a:solidFill>
                <a:latin typeface="Arial"/>
                <a:cs typeface="Arial"/>
              </a:rPr>
              <a:t>працівники, </a:t>
            </a:r>
            <a:r>
              <a:rPr sz="3550" spc="80" dirty="0">
                <a:solidFill>
                  <a:srgbClr val="504F52"/>
                </a:solidFill>
                <a:latin typeface="Arial"/>
                <a:cs typeface="Arial"/>
              </a:rPr>
              <a:t>громадські </a:t>
            </a:r>
            <a:r>
              <a:rPr sz="3550" spc="-10" dirty="0">
                <a:solidFill>
                  <a:srgbClr val="504F52"/>
                </a:solidFill>
                <a:latin typeface="Arial"/>
                <a:cs typeface="Arial"/>
              </a:rPr>
              <a:t>медичні  </a:t>
            </a:r>
            <a:r>
              <a:rPr sz="3550" spc="70" dirty="0">
                <a:solidFill>
                  <a:srgbClr val="504F52"/>
                </a:solidFill>
                <a:latin typeface="Arial"/>
                <a:cs typeface="Arial"/>
              </a:rPr>
              <a:t>працівники, </a:t>
            </a:r>
            <a:r>
              <a:rPr sz="3550" dirty="0">
                <a:solidFill>
                  <a:srgbClr val="504F52"/>
                </a:solidFill>
                <a:latin typeface="Arial"/>
                <a:cs typeface="Arial"/>
              </a:rPr>
              <a:t>освітяни</a:t>
            </a:r>
            <a:r>
              <a:rPr sz="3550" spc="-27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550" spc="5" dirty="0">
                <a:solidFill>
                  <a:srgbClr val="504F52"/>
                </a:solidFill>
                <a:latin typeface="Arial"/>
                <a:cs typeface="Arial"/>
              </a:rPr>
              <a:t>тощо;</a:t>
            </a:r>
            <a:endParaRPr sz="3550">
              <a:latin typeface="Arial"/>
              <a:cs typeface="Arial"/>
            </a:endParaRPr>
          </a:p>
          <a:p>
            <a:pPr marL="12700" marR="1011555">
              <a:lnSpc>
                <a:spcPct val="100000"/>
              </a:lnSpc>
              <a:spcBef>
                <a:spcPts val="3020"/>
              </a:spcBef>
              <a:buClr>
                <a:srgbClr val="9358C6"/>
              </a:buClr>
              <a:buFont typeface="Gilroy"/>
              <a:buChar char="•"/>
              <a:tabLst>
                <a:tab pos="287655" algn="l"/>
              </a:tabLst>
            </a:pPr>
            <a:r>
              <a:rPr sz="3550" spc="75" dirty="0">
                <a:solidFill>
                  <a:srgbClr val="504F52"/>
                </a:solidFill>
                <a:latin typeface="Arial"/>
                <a:cs typeface="Arial"/>
              </a:rPr>
              <a:t>родини </a:t>
            </a:r>
            <a:r>
              <a:rPr sz="3550" spc="-45" dirty="0">
                <a:solidFill>
                  <a:srgbClr val="504F52"/>
                </a:solidFill>
                <a:latin typeface="Arial"/>
                <a:cs typeface="Arial"/>
              </a:rPr>
              <a:t>з </a:t>
            </a:r>
            <a:r>
              <a:rPr sz="3550" spc="-60" dirty="0">
                <a:solidFill>
                  <a:srgbClr val="504F52"/>
                </a:solidFill>
                <a:latin typeface="Arial"/>
                <a:cs typeface="Arial"/>
              </a:rPr>
              <a:t>дітьми </a:t>
            </a:r>
            <a:r>
              <a:rPr sz="3550" spc="55" dirty="0">
                <a:solidFill>
                  <a:srgbClr val="504F52"/>
                </a:solidFill>
                <a:latin typeface="Arial"/>
                <a:cs typeface="Arial"/>
              </a:rPr>
              <a:t>до </a:t>
            </a:r>
            <a:r>
              <a:rPr sz="3550" spc="-360" dirty="0">
                <a:solidFill>
                  <a:srgbClr val="504F52"/>
                </a:solidFill>
                <a:latin typeface="Arial"/>
                <a:cs typeface="Arial"/>
              </a:rPr>
              <a:t>18 </a:t>
            </a:r>
            <a:r>
              <a:rPr sz="3550" spc="70" dirty="0">
                <a:solidFill>
                  <a:srgbClr val="504F52"/>
                </a:solidFill>
                <a:latin typeface="Arial"/>
                <a:cs typeface="Arial"/>
              </a:rPr>
              <a:t>років, </a:t>
            </a:r>
            <a:r>
              <a:rPr sz="3550" spc="30" dirty="0">
                <a:solidFill>
                  <a:srgbClr val="504F52"/>
                </a:solidFill>
                <a:latin typeface="Arial"/>
                <a:cs typeface="Arial"/>
              </a:rPr>
              <a:t>які</a:t>
            </a:r>
            <a:r>
              <a:rPr sz="3550" spc="-46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550" spc="25" dirty="0">
                <a:solidFill>
                  <a:srgbClr val="504F52"/>
                </a:solidFill>
                <a:latin typeface="Arial"/>
                <a:cs typeface="Arial"/>
              </a:rPr>
              <a:t>втратили  </a:t>
            </a:r>
            <a:r>
              <a:rPr sz="3550" spc="35" dirty="0">
                <a:solidFill>
                  <a:srgbClr val="504F52"/>
                </a:solidFill>
                <a:latin typeface="Arial"/>
                <a:cs typeface="Arial"/>
              </a:rPr>
              <a:t>годувальника </a:t>
            </a:r>
            <a:r>
              <a:rPr sz="3550" spc="885" dirty="0">
                <a:solidFill>
                  <a:srgbClr val="504F52"/>
                </a:solidFill>
                <a:latin typeface="Arial"/>
                <a:cs typeface="Arial"/>
              </a:rPr>
              <a:t>/</a:t>
            </a:r>
            <a:r>
              <a:rPr sz="3550" spc="-24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550" spc="15" dirty="0">
                <a:solidFill>
                  <a:srgbClr val="504F52"/>
                </a:solidFill>
                <a:latin typeface="Arial"/>
                <a:cs typeface="Arial"/>
              </a:rPr>
              <a:t>годувальницю;</a:t>
            </a:r>
            <a:endParaRPr sz="3550">
              <a:latin typeface="Arial"/>
              <a:cs typeface="Arial"/>
            </a:endParaRPr>
          </a:p>
          <a:p>
            <a:pPr marL="12700" marR="2250440">
              <a:lnSpc>
                <a:spcPct val="100000"/>
              </a:lnSpc>
              <a:spcBef>
                <a:spcPts val="3035"/>
              </a:spcBef>
              <a:buClr>
                <a:srgbClr val="9358C6"/>
              </a:buClr>
              <a:buFont typeface="Gilroy"/>
              <a:buChar char="•"/>
              <a:tabLst>
                <a:tab pos="287655" algn="l"/>
              </a:tabLst>
            </a:pPr>
            <a:r>
              <a:rPr sz="3550" dirty="0">
                <a:solidFill>
                  <a:srgbClr val="504F52"/>
                </a:solidFill>
                <a:latin typeface="Arial"/>
                <a:cs typeface="Arial"/>
              </a:rPr>
              <a:t>діти </a:t>
            </a:r>
            <a:r>
              <a:rPr sz="3550" spc="-45" dirty="0">
                <a:solidFill>
                  <a:srgbClr val="504F52"/>
                </a:solidFill>
                <a:latin typeface="Arial"/>
                <a:cs typeface="Arial"/>
              </a:rPr>
              <a:t>з </a:t>
            </a:r>
            <a:r>
              <a:rPr sz="3550" spc="-25" dirty="0">
                <a:solidFill>
                  <a:srgbClr val="504F52"/>
                </a:solidFill>
                <a:latin typeface="Arial"/>
                <a:cs typeface="Arial"/>
              </a:rPr>
              <a:t>ООП </a:t>
            </a:r>
            <a:r>
              <a:rPr sz="3550" spc="-20" dirty="0">
                <a:solidFill>
                  <a:srgbClr val="504F52"/>
                </a:solidFill>
                <a:latin typeface="Arial"/>
                <a:cs typeface="Arial"/>
              </a:rPr>
              <a:t>(особливими </a:t>
            </a:r>
            <a:r>
              <a:rPr sz="3550" dirty="0">
                <a:solidFill>
                  <a:srgbClr val="504F52"/>
                </a:solidFill>
                <a:latin typeface="Arial"/>
                <a:cs typeface="Arial"/>
              </a:rPr>
              <a:t>освітніми  </a:t>
            </a:r>
            <a:r>
              <a:rPr sz="3550" spc="35" dirty="0">
                <a:solidFill>
                  <a:srgbClr val="504F52"/>
                </a:solidFill>
                <a:latin typeface="Arial"/>
                <a:cs typeface="Arial"/>
              </a:rPr>
              <a:t>потребами) </a:t>
            </a:r>
            <a:r>
              <a:rPr sz="3550" spc="75" dirty="0">
                <a:solidFill>
                  <a:srgbClr val="504F52"/>
                </a:solidFill>
                <a:latin typeface="Arial"/>
                <a:cs typeface="Arial"/>
              </a:rPr>
              <a:t>та </a:t>
            </a:r>
            <a:r>
              <a:rPr sz="3550" spc="-35" dirty="0">
                <a:solidFill>
                  <a:srgbClr val="504F52"/>
                </a:solidFill>
                <a:latin typeface="Arial"/>
                <a:cs typeface="Arial"/>
              </a:rPr>
              <a:t>їхні </a:t>
            </a:r>
            <a:r>
              <a:rPr sz="3550" spc="50" dirty="0">
                <a:solidFill>
                  <a:srgbClr val="504F52"/>
                </a:solidFill>
                <a:latin typeface="Arial"/>
                <a:cs typeface="Arial"/>
              </a:rPr>
              <a:t>батьки </a:t>
            </a:r>
            <a:r>
              <a:rPr sz="3550" spc="20" dirty="0">
                <a:solidFill>
                  <a:srgbClr val="504F52"/>
                </a:solidFill>
                <a:latin typeface="Arial"/>
                <a:cs typeface="Arial"/>
              </a:rPr>
              <a:t>й</a:t>
            </a:r>
            <a:r>
              <a:rPr sz="3550" spc="-63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550" spc="45" dirty="0">
                <a:solidFill>
                  <a:srgbClr val="504F52"/>
                </a:solidFill>
                <a:latin typeface="Arial"/>
                <a:cs typeface="Arial"/>
              </a:rPr>
              <a:t>опікуни.</a:t>
            </a:r>
            <a:endParaRPr sz="35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8827" y="1095677"/>
            <a:ext cx="8688070" cy="2135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z="6900" spc="-10" dirty="0"/>
              <a:t>ЦІЛЬОВА </a:t>
            </a:r>
            <a:r>
              <a:rPr sz="6900" spc="-160" dirty="0"/>
              <a:t>АУДИТОРІЯ  </a:t>
            </a:r>
            <a:r>
              <a:rPr sz="6900" spc="-90" dirty="0"/>
              <a:t>ПРОЄКТУ:</a:t>
            </a:r>
            <a:endParaRPr sz="6900"/>
          </a:p>
        </p:txBody>
      </p:sp>
      <p:sp>
        <p:nvSpPr>
          <p:cNvPr id="5" name="object 5"/>
          <p:cNvSpPr/>
          <p:nvPr/>
        </p:nvSpPr>
        <p:spPr>
          <a:xfrm>
            <a:off x="12656629" y="3748278"/>
            <a:ext cx="6128718" cy="6121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277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25292" y="2358189"/>
            <a:ext cx="10768965" cy="80333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428750" indent="-635">
              <a:lnSpc>
                <a:spcPct val="100000"/>
              </a:lnSpc>
              <a:spcBef>
                <a:spcPts val="105"/>
              </a:spcBef>
              <a:buClr>
                <a:srgbClr val="9358C6"/>
              </a:buClr>
              <a:buSzPct val="125352"/>
              <a:buFont typeface="Gilroy"/>
              <a:buChar char="•"/>
              <a:tabLst>
                <a:tab pos="357505" algn="l"/>
              </a:tabLst>
            </a:pPr>
            <a:r>
              <a:rPr sz="3550" spc="-35" dirty="0">
                <a:solidFill>
                  <a:srgbClr val="504F52"/>
                </a:solidFill>
                <a:latin typeface="Arial"/>
                <a:cs typeface="Arial"/>
              </a:rPr>
              <a:t>мобільні </a:t>
            </a:r>
            <a:r>
              <a:rPr sz="3550" spc="60" dirty="0">
                <a:solidFill>
                  <a:srgbClr val="504F52"/>
                </a:solidFill>
                <a:latin typeface="Arial"/>
                <a:cs typeface="Arial"/>
              </a:rPr>
              <a:t>команди </a:t>
            </a:r>
            <a:r>
              <a:rPr sz="3550" spc="70" dirty="0">
                <a:solidFill>
                  <a:srgbClr val="504F52"/>
                </a:solidFill>
                <a:latin typeface="Arial"/>
                <a:cs typeface="Arial"/>
              </a:rPr>
              <a:t>психологічного</a:t>
            </a:r>
            <a:r>
              <a:rPr sz="3550" spc="-38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550" spc="30" dirty="0">
                <a:solidFill>
                  <a:srgbClr val="504F52"/>
                </a:solidFill>
                <a:latin typeface="Arial"/>
                <a:cs typeface="Arial"/>
              </a:rPr>
              <a:t>здоров'я  </a:t>
            </a:r>
            <a:r>
              <a:rPr sz="3550" spc="-15" dirty="0">
                <a:solidFill>
                  <a:srgbClr val="504F52"/>
                </a:solidFill>
                <a:latin typeface="Arial"/>
                <a:cs typeface="Arial"/>
              </a:rPr>
              <a:t>(консультування</a:t>
            </a:r>
            <a:r>
              <a:rPr sz="3550" spc="-10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550" spc="30" dirty="0">
                <a:solidFill>
                  <a:srgbClr val="504F52"/>
                </a:solidFill>
                <a:latin typeface="Arial"/>
                <a:cs typeface="Arial"/>
              </a:rPr>
              <a:t>наживо);</a:t>
            </a:r>
            <a:endParaRPr sz="3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9358C6"/>
              </a:buClr>
              <a:buFont typeface="Gilroy"/>
              <a:buChar char="•"/>
            </a:pPr>
            <a:endParaRPr sz="3400">
              <a:latin typeface="Arial"/>
              <a:cs typeface="Arial"/>
            </a:endParaRPr>
          </a:p>
          <a:p>
            <a:pPr marL="12700" marR="1517015" indent="-635">
              <a:lnSpc>
                <a:spcPct val="100000"/>
              </a:lnSpc>
              <a:buClr>
                <a:srgbClr val="9358C6"/>
              </a:buClr>
              <a:buSzPct val="125352"/>
              <a:buFont typeface="Gilroy"/>
              <a:buChar char="•"/>
              <a:tabLst>
                <a:tab pos="357505" algn="l"/>
              </a:tabLst>
            </a:pPr>
            <a:r>
              <a:rPr sz="3550" spc="45" dirty="0">
                <a:solidFill>
                  <a:srgbClr val="504F52"/>
                </a:solidFill>
                <a:latin typeface="Arial"/>
                <a:cs typeface="Arial"/>
              </a:rPr>
              <a:t>тривалий психологічний </a:t>
            </a:r>
            <a:r>
              <a:rPr sz="3550" spc="75" dirty="0">
                <a:solidFill>
                  <a:srgbClr val="504F52"/>
                </a:solidFill>
                <a:latin typeface="Arial"/>
                <a:cs typeface="Arial"/>
              </a:rPr>
              <a:t>супровід</a:t>
            </a:r>
            <a:r>
              <a:rPr sz="3550" spc="-38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550" spc="85" dirty="0">
                <a:solidFill>
                  <a:srgbClr val="504F52"/>
                </a:solidFill>
                <a:latin typeface="Arial"/>
                <a:cs typeface="Arial"/>
              </a:rPr>
              <a:t>наживо  </a:t>
            </a:r>
            <a:r>
              <a:rPr sz="3550" spc="140" dirty="0">
                <a:solidFill>
                  <a:srgbClr val="504F52"/>
                </a:solidFill>
                <a:latin typeface="Arial"/>
                <a:cs typeface="Arial"/>
              </a:rPr>
              <a:t>або</a:t>
            </a:r>
            <a:r>
              <a:rPr sz="3550" spc="-10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550" spc="50" dirty="0">
                <a:solidFill>
                  <a:srgbClr val="504F52"/>
                </a:solidFill>
                <a:latin typeface="Arial"/>
                <a:cs typeface="Arial"/>
              </a:rPr>
              <a:t>онлайн;</a:t>
            </a:r>
            <a:endParaRPr sz="3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9358C6"/>
              </a:buClr>
              <a:buFont typeface="Gilroy"/>
              <a:buChar char="•"/>
            </a:pPr>
            <a:endParaRPr sz="3400">
              <a:latin typeface="Arial"/>
              <a:cs typeface="Arial"/>
            </a:endParaRPr>
          </a:p>
          <a:p>
            <a:pPr marL="12700" marR="2482215" indent="-635">
              <a:lnSpc>
                <a:spcPct val="100000"/>
              </a:lnSpc>
              <a:buClr>
                <a:srgbClr val="9358C6"/>
              </a:buClr>
              <a:buSzPct val="125352"/>
              <a:buFont typeface="Gilroy"/>
              <a:buChar char="•"/>
              <a:tabLst>
                <a:tab pos="357505" algn="l"/>
              </a:tabLst>
            </a:pPr>
            <a:r>
              <a:rPr sz="3550" spc="-5" dirty="0">
                <a:solidFill>
                  <a:srgbClr val="504F52"/>
                </a:solidFill>
                <a:latin typeface="Arial"/>
                <a:cs typeface="Arial"/>
              </a:rPr>
              <a:t>індивідуальні </a:t>
            </a:r>
            <a:r>
              <a:rPr sz="3550" spc="-10" dirty="0">
                <a:solidFill>
                  <a:srgbClr val="504F52"/>
                </a:solidFill>
                <a:latin typeface="Arial"/>
                <a:cs typeface="Arial"/>
              </a:rPr>
              <a:t>консультації</a:t>
            </a:r>
            <a:r>
              <a:rPr sz="3550" spc="-21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550" spc="60" dirty="0">
                <a:solidFill>
                  <a:srgbClr val="504F52"/>
                </a:solidFill>
                <a:latin typeface="Arial"/>
                <a:cs typeface="Arial"/>
              </a:rPr>
              <a:t>психолога,  </a:t>
            </a:r>
            <a:r>
              <a:rPr sz="3550" spc="125" dirty="0">
                <a:solidFill>
                  <a:srgbClr val="504F52"/>
                </a:solidFill>
                <a:latin typeface="Arial"/>
                <a:cs typeface="Arial"/>
              </a:rPr>
              <a:t>психотерапевта/психіатра </a:t>
            </a:r>
            <a:r>
              <a:rPr sz="3550" spc="80" dirty="0">
                <a:solidFill>
                  <a:srgbClr val="504F52"/>
                </a:solidFill>
                <a:latin typeface="Arial"/>
                <a:cs typeface="Arial"/>
              </a:rPr>
              <a:t>та </a:t>
            </a:r>
            <a:r>
              <a:rPr sz="3550" spc="100" dirty="0">
                <a:solidFill>
                  <a:srgbClr val="504F52"/>
                </a:solidFill>
                <a:latin typeface="Arial"/>
                <a:cs typeface="Arial"/>
              </a:rPr>
              <a:t>групи  </a:t>
            </a:r>
            <a:r>
              <a:rPr sz="3550" spc="40" dirty="0">
                <a:solidFill>
                  <a:srgbClr val="504F52"/>
                </a:solidFill>
                <a:latin typeface="Arial"/>
                <a:cs typeface="Arial"/>
              </a:rPr>
              <a:t>психологічної</a:t>
            </a:r>
            <a:r>
              <a:rPr sz="3550" spc="-10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550" spc="30" dirty="0">
                <a:solidFill>
                  <a:srgbClr val="504F52"/>
                </a:solidFill>
                <a:latin typeface="Arial"/>
                <a:cs typeface="Arial"/>
              </a:rPr>
              <a:t>підтримки;</a:t>
            </a:r>
            <a:endParaRPr sz="355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9358C6"/>
              </a:buClr>
              <a:buFont typeface="Gilroy"/>
              <a:buChar char="•"/>
            </a:pPr>
            <a:endParaRPr sz="3450">
              <a:latin typeface="Arial"/>
              <a:cs typeface="Arial"/>
            </a:endParaRPr>
          </a:p>
          <a:p>
            <a:pPr marL="12700" marR="5080" indent="-635">
              <a:lnSpc>
                <a:spcPct val="100000"/>
              </a:lnSpc>
              <a:buClr>
                <a:srgbClr val="9358C6"/>
              </a:buClr>
              <a:buSzPct val="125352"/>
              <a:buFont typeface="Gilroy"/>
              <a:buChar char="•"/>
              <a:tabLst>
                <a:tab pos="357505" algn="l"/>
              </a:tabLst>
            </a:pPr>
            <a:r>
              <a:rPr sz="3550" spc="60" dirty="0">
                <a:solidFill>
                  <a:srgbClr val="504F52"/>
                </a:solidFill>
                <a:latin typeface="Arial"/>
                <a:cs typeface="Arial"/>
              </a:rPr>
              <a:t>розповсюдження </a:t>
            </a:r>
            <a:r>
              <a:rPr sz="3550" spc="55" dirty="0">
                <a:solidFill>
                  <a:srgbClr val="504F52"/>
                </a:solidFill>
                <a:latin typeface="Arial"/>
                <a:cs typeface="Arial"/>
              </a:rPr>
              <a:t>товарів </a:t>
            </a:r>
            <a:r>
              <a:rPr sz="3550" spc="70" dirty="0">
                <a:solidFill>
                  <a:srgbClr val="504F52"/>
                </a:solidFill>
                <a:latin typeface="Arial"/>
                <a:cs typeface="Arial"/>
              </a:rPr>
              <a:t>гуманітарної</a:t>
            </a:r>
            <a:r>
              <a:rPr sz="3550" spc="-45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550" spc="65" dirty="0">
                <a:solidFill>
                  <a:srgbClr val="504F52"/>
                </a:solidFill>
                <a:latin typeface="Arial"/>
                <a:cs typeface="Arial"/>
              </a:rPr>
              <a:t>допомоги  </a:t>
            </a:r>
            <a:r>
              <a:rPr sz="3550" spc="55" dirty="0">
                <a:solidFill>
                  <a:srgbClr val="504F52"/>
                </a:solidFill>
                <a:latin typeface="Arial"/>
                <a:cs typeface="Arial"/>
              </a:rPr>
              <a:t>як </a:t>
            </a:r>
            <a:r>
              <a:rPr sz="3550" spc="45" dirty="0">
                <a:solidFill>
                  <a:srgbClr val="504F52"/>
                </a:solidFill>
                <a:latin typeface="Arial"/>
                <a:cs typeface="Arial"/>
              </a:rPr>
              <a:t>інструмента </a:t>
            </a:r>
            <a:r>
              <a:rPr sz="3550" spc="55" dirty="0">
                <a:solidFill>
                  <a:srgbClr val="504F52"/>
                </a:solidFill>
                <a:latin typeface="Arial"/>
                <a:cs typeface="Arial"/>
              </a:rPr>
              <a:t>впровадження </a:t>
            </a:r>
            <a:r>
              <a:rPr sz="3550" spc="50" dirty="0">
                <a:solidFill>
                  <a:srgbClr val="504F52"/>
                </a:solidFill>
                <a:latin typeface="Arial"/>
                <a:cs typeface="Arial"/>
              </a:rPr>
              <a:t>психосоціальної  </a:t>
            </a:r>
            <a:r>
              <a:rPr sz="3550" spc="40" dirty="0">
                <a:solidFill>
                  <a:srgbClr val="504F52"/>
                </a:solidFill>
                <a:latin typeface="Arial"/>
                <a:cs typeface="Arial"/>
              </a:rPr>
              <a:t>підтримки </a:t>
            </a:r>
            <a:r>
              <a:rPr sz="3550" spc="-70" dirty="0">
                <a:solidFill>
                  <a:srgbClr val="504F52"/>
                </a:solidFill>
                <a:latin typeface="Arial"/>
                <a:cs typeface="Arial"/>
              </a:rPr>
              <a:t>для </a:t>
            </a:r>
            <a:r>
              <a:rPr sz="3550" spc="45" dirty="0">
                <a:solidFill>
                  <a:srgbClr val="504F52"/>
                </a:solidFill>
                <a:latin typeface="Arial"/>
                <a:cs typeface="Arial"/>
              </a:rPr>
              <a:t>забезпечення максимального  </a:t>
            </a:r>
            <a:r>
              <a:rPr sz="3550" spc="-15" dirty="0">
                <a:solidFill>
                  <a:srgbClr val="504F52"/>
                </a:solidFill>
                <a:latin typeface="Arial"/>
                <a:cs typeface="Arial"/>
              </a:rPr>
              <a:t>результату </a:t>
            </a:r>
            <a:r>
              <a:rPr sz="3550" spc="-95" dirty="0">
                <a:solidFill>
                  <a:srgbClr val="504F52"/>
                </a:solidFill>
                <a:latin typeface="Arial"/>
                <a:cs typeface="Arial"/>
              </a:rPr>
              <a:t>в </a:t>
            </a:r>
            <a:r>
              <a:rPr sz="3550" spc="15" dirty="0">
                <a:solidFill>
                  <a:srgbClr val="504F52"/>
                </a:solidFill>
                <a:latin typeface="Arial"/>
                <a:cs typeface="Arial"/>
              </a:rPr>
              <a:t>межах </a:t>
            </a:r>
            <a:r>
              <a:rPr sz="3550" spc="75" dirty="0">
                <a:solidFill>
                  <a:srgbClr val="504F52"/>
                </a:solidFill>
                <a:latin typeface="Arial"/>
                <a:cs typeface="Arial"/>
              </a:rPr>
              <a:t>авторських</a:t>
            </a:r>
            <a:r>
              <a:rPr sz="3550" spc="-305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550" spc="114" dirty="0">
                <a:solidFill>
                  <a:srgbClr val="504F52"/>
                </a:solidFill>
                <a:latin typeface="Arial"/>
                <a:cs typeface="Arial"/>
              </a:rPr>
              <a:t>програм,</a:t>
            </a:r>
            <a:endParaRPr sz="3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3550" spc="114" dirty="0">
                <a:solidFill>
                  <a:srgbClr val="504F52"/>
                </a:solidFill>
                <a:latin typeface="Arial"/>
                <a:cs typeface="Arial"/>
              </a:rPr>
              <a:t>за </a:t>
            </a:r>
            <a:r>
              <a:rPr sz="3550" spc="-5" dirty="0">
                <a:solidFill>
                  <a:srgbClr val="504F52"/>
                </a:solidFill>
                <a:latin typeface="Arial"/>
                <a:cs typeface="Arial"/>
              </a:rPr>
              <a:t>якими </a:t>
            </a:r>
            <a:r>
              <a:rPr sz="3550" spc="105" dirty="0">
                <a:solidFill>
                  <a:srgbClr val="504F52"/>
                </a:solidFill>
                <a:latin typeface="Arial"/>
                <a:cs typeface="Arial"/>
              </a:rPr>
              <a:t>працюють </a:t>
            </a:r>
            <a:r>
              <a:rPr sz="3550" spc="-35" dirty="0">
                <a:solidFill>
                  <a:srgbClr val="504F52"/>
                </a:solidFill>
                <a:latin typeface="Arial"/>
                <a:cs typeface="Arial"/>
              </a:rPr>
              <a:t>фахівці </a:t>
            </a:r>
            <a:r>
              <a:rPr sz="3550" spc="160" dirty="0">
                <a:solidFill>
                  <a:srgbClr val="504F52"/>
                </a:solidFill>
                <a:latin typeface="Arial"/>
                <a:cs typeface="Arial"/>
              </a:rPr>
              <a:t>на</a:t>
            </a:r>
            <a:r>
              <a:rPr sz="3550" spc="-690" dirty="0">
                <a:solidFill>
                  <a:srgbClr val="504F52"/>
                </a:solidFill>
                <a:latin typeface="Arial"/>
                <a:cs typeface="Arial"/>
              </a:rPr>
              <a:t> </a:t>
            </a:r>
            <a:r>
              <a:rPr sz="3550" spc="-25" dirty="0">
                <a:solidFill>
                  <a:srgbClr val="504F52"/>
                </a:solidFill>
                <a:latin typeface="Arial"/>
                <a:cs typeface="Arial"/>
              </a:rPr>
              <a:t>місцях.</a:t>
            </a:r>
            <a:endParaRPr sz="35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6293" y="887927"/>
            <a:ext cx="11686540" cy="10807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900" spc="-55" dirty="0"/>
              <a:t>Діяльність </a:t>
            </a:r>
            <a:r>
              <a:rPr sz="6900" spc="-155" dirty="0"/>
              <a:t>у </a:t>
            </a:r>
            <a:r>
              <a:rPr sz="6900" spc="-150" dirty="0"/>
              <a:t>межах</a:t>
            </a:r>
            <a:r>
              <a:rPr sz="6900" spc="640" dirty="0"/>
              <a:t> </a:t>
            </a:r>
            <a:r>
              <a:rPr sz="6900" spc="-20" dirty="0"/>
              <a:t>проєкту:</a:t>
            </a:r>
            <a:endParaRPr sz="6900"/>
          </a:p>
        </p:txBody>
      </p:sp>
      <p:sp>
        <p:nvSpPr>
          <p:cNvPr id="5" name="object 5"/>
          <p:cNvSpPr/>
          <p:nvPr/>
        </p:nvSpPr>
        <p:spPr>
          <a:xfrm>
            <a:off x="12726675" y="2525148"/>
            <a:ext cx="6650143" cy="66447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277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5368" y="674531"/>
            <a:ext cx="15710535" cy="10807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900" spc="-190" dirty="0"/>
              <a:t>У </a:t>
            </a:r>
            <a:r>
              <a:rPr sz="6900" spc="-150" dirty="0"/>
              <a:t>межах </a:t>
            </a:r>
            <a:r>
              <a:rPr sz="6900" dirty="0"/>
              <a:t>проєкту </a:t>
            </a:r>
            <a:r>
              <a:rPr sz="6900" spc="-5" dirty="0"/>
              <a:t>задіяно </a:t>
            </a:r>
            <a:r>
              <a:rPr sz="6900" spc="-10" dirty="0"/>
              <a:t>3</a:t>
            </a:r>
            <a:r>
              <a:rPr sz="6900" spc="1125" dirty="0"/>
              <a:t> </a:t>
            </a:r>
            <a:r>
              <a:rPr sz="6900" spc="10" dirty="0"/>
              <a:t>програми:</a:t>
            </a:r>
            <a:endParaRPr sz="6900"/>
          </a:p>
        </p:txBody>
      </p:sp>
      <p:sp>
        <p:nvSpPr>
          <p:cNvPr id="4" name="object 4"/>
          <p:cNvSpPr/>
          <p:nvPr/>
        </p:nvSpPr>
        <p:spPr>
          <a:xfrm>
            <a:off x="1925307" y="5050192"/>
            <a:ext cx="4860290" cy="4860290"/>
          </a:xfrm>
          <a:custGeom>
            <a:avLst/>
            <a:gdLst/>
            <a:ahLst/>
            <a:cxnLst/>
            <a:rect l="l" t="t" r="r" b="b"/>
            <a:pathLst>
              <a:path w="4860290" h="4860290">
                <a:moveTo>
                  <a:pt x="4420493" y="0"/>
                </a:moveTo>
                <a:lnTo>
                  <a:pt x="439777" y="0"/>
                </a:lnTo>
                <a:lnTo>
                  <a:pt x="391858" y="2580"/>
                </a:lnTo>
                <a:lnTo>
                  <a:pt x="345434" y="10143"/>
                </a:lnTo>
                <a:lnTo>
                  <a:pt x="300773" y="22420"/>
                </a:lnTo>
                <a:lnTo>
                  <a:pt x="258143" y="39142"/>
                </a:lnTo>
                <a:lnTo>
                  <a:pt x="217813" y="60042"/>
                </a:lnTo>
                <a:lnTo>
                  <a:pt x="180050" y="84851"/>
                </a:lnTo>
                <a:lnTo>
                  <a:pt x="145123" y="113301"/>
                </a:lnTo>
                <a:lnTo>
                  <a:pt x="113301" y="145123"/>
                </a:lnTo>
                <a:lnTo>
                  <a:pt x="84851" y="180050"/>
                </a:lnTo>
                <a:lnTo>
                  <a:pt x="60042" y="217813"/>
                </a:lnTo>
                <a:lnTo>
                  <a:pt x="39142" y="258143"/>
                </a:lnTo>
                <a:lnTo>
                  <a:pt x="22420" y="300773"/>
                </a:lnTo>
                <a:lnTo>
                  <a:pt x="10143" y="345434"/>
                </a:lnTo>
                <a:lnTo>
                  <a:pt x="2580" y="391858"/>
                </a:lnTo>
                <a:lnTo>
                  <a:pt x="0" y="439777"/>
                </a:lnTo>
                <a:lnTo>
                  <a:pt x="0" y="4420493"/>
                </a:lnTo>
                <a:lnTo>
                  <a:pt x="2580" y="4468412"/>
                </a:lnTo>
                <a:lnTo>
                  <a:pt x="10143" y="4514836"/>
                </a:lnTo>
                <a:lnTo>
                  <a:pt x="22420" y="4559497"/>
                </a:lnTo>
                <a:lnTo>
                  <a:pt x="39142" y="4602127"/>
                </a:lnTo>
                <a:lnTo>
                  <a:pt x="60042" y="4642457"/>
                </a:lnTo>
                <a:lnTo>
                  <a:pt x="84851" y="4680220"/>
                </a:lnTo>
                <a:lnTo>
                  <a:pt x="113301" y="4715147"/>
                </a:lnTo>
                <a:lnTo>
                  <a:pt x="145123" y="4746969"/>
                </a:lnTo>
                <a:lnTo>
                  <a:pt x="180050" y="4775419"/>
                </a:lnTo>
                <a:lnTo>
                  <a:pt x="217813" y="4800228"/>
                </a:lnTo>
                <a:lnTo>
                  <a:pt x="258143" y="4821128"/>
                </a:lnTo>
                <a:lnTo>
                  <a:pt x="300773" y="4837850"/>
                </a:lnTo>
                <a:lnTo>
                  <a:pt x="345434" y="4850127"/>
                </a:lnTo>
                <a:lnTo>
                  <a:pt x="391858" y="4857690"/>
                </a:lnTo>
                <a:lnTo>
                  <a:pt x="439777" y="4860270"/>
                </a:lnTo>
                <a:lnTo>
                  <a:pt x="4420493" y="4860270"/>
                </a:lnTo>
                <a:lnTo>
                  <a:pt x="4468412" y="4857690"/>
                </a:lnTo>
                <a:lnTo>
                  <a:pt x="4514836" y="4850127"/>
                </a:lnTo>
                <a:lnTo>
                  <a:pt x="4559497" y="4837850"/>
                </a:lnTo>
                <a:lnTo>
                  <a:pt x="4602127" y="4821128"/>
                </a:lnTo>
                <a:lnTo>
                  <a:pt x="4642457" y="4800228"/>
                </a:lnTo>
                <a:lnTo>
                  <a:pt x="4680220" y="4775419"/>
                </a:lnTo>
                <a:lnTo>
                  <a:pt x="4715147" y="4746969"/>
                </a:lnTo>
                <a:lnTo>
                  <a:pt x="4746969" y="4715147"/>
                </a:lnTo>
                <a:lnTo>
                  <a:pt x="4775419" y="4680220"/>
                </a:lnTo>
                <a:lnTo>
                  <a:pt x="4800228" y="4642457"/>
                </a:lnTo>
                <a:lnTo>
                  <a:pt x="4821128" y="4602127"/>
                </a:lnTo>
                <a:lnTo>
                  <a:pt x="4837850" y="4559497"/>
                </a:lnTo>
                <a:lnTo>
                  <a:pt x="4850127" y="4514836"/>
                </a:lnTo>
                <a:lnTo>
                  <a:pt x="4857690" y="4468412"/>
                </a:lnTo>
                <a:lnTo>
                  <a:pt x="4860270" y="4420493"/>
                </a:lnTo>
                <a:lnTo>
                  <a:pt x="4860270" y="439777"/>
                </a:lnTo>
                <a:lnTo>
                  <a:pt x="4857690" y="391858"/>
                </a:lnTo>
                <a:lnTo>
                  <a:pt x="4850127" y="345434"/>
                </a:lnTo>
                <a:lnTo>
                  <a:pt x="4837850" y="300773"/>
                </a:lnTo>
                <a:lnTo>
                  <a:pt x="4821128" y="258143"/>
                </a:lnTo>
                <a:lnTo>
                  <a:pt x="4800228" y="217813"/>
                </a:lnTo>
                <a:lnTo>
                  <a:pt x="4775419" y="180050"/>
                </a:lnTo>
                <a:lnTo>
                  <a:pt x="4746969" y="145123"/>
                </a:lnTo>
                <a:lnTo>
                  <a:pt x="4715147" y="113301"/>
                </a:lnTo>
                <a:lnTo>
                  <a:pt x="4680220" y="84851"/>
                </a:lnTo>
                <a:lnTo>
                  <a:pt x="4642457" y="60042"/>
                </a:lnTo>
                <a:lnTo>
                  <a:pt x="4602127" y="39142"/>
                </a:lnTo>
                <a:lnTo>
                  <a:pt x="4559497" y="22420"/>
                </a:lnTo>
                <a:lnTo>
                  <a:pt x="4514836" y="10143"/>
                </a:lnTo>
                <a:lnTo>
                  <a:pt x="4468412" y="2580"/>
                </a:lnTo>
                <a:lnTo>
                  <a:pt x="4420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25307" y="5050192"/>
            <a:ext cx="4860290" cy="4860290"/>
          </a:xfrm>
          <a:custGeom>
            <a:avLst/>
            <a:gdLst/>
            <a:ahLst/>
            <a:cxnLst/>
            <a:rect l="l" t="t" r="r" b="b"/>
            <a:pathLst>
              <a:path w="4860290" h="4860290">
                <a:moveTo>
                  <a:pt x="4420493" y="4860270"/>
                </a:moveTo>
                <a:lnTo>
                  <a:pt x="439777" y="4860270"/>
                </a:lnTo>
                <a:lnTo>
                  <a:pt x="391858" y="4857690"/>
                </a:lnTo>
                <a:lnTo>
                  <a:pt x="345434" y="4850127"/>
                </a:lnTo>
                <a:lnTo>
                  <a:pt x="300773" y="4837850"/>
                </a:lnTo>
                <a:lnTo>
                  <a:pt x="258143" y="4821128"/>
                </a:lnTo>
                <a:lnTo>
                  <a:pt x="217813" y="4800228"/>
                </a:lnTo>
                <a:lnTo>
                  <a:pt x="180050" y="4775419"/>
                </a:lnTo>
                <a:lnTo>
                  <a:pt x="145123" y="4746969"/>
                </a:lnTo>
                <a:lnTo>
                  <a:pt x="113301" y="4715147"/>
                </a:lnTo>
                <a:lnTo>
                  <a:pt x="84851" y="4680220"/>
                </a:lnTo>
                <a:lnTo>
                  <a:pt x="60042" y="4642457"/>
                </a:lnTo>
                <a:lnTo>
                  <a:pt x="39142" y="4602127"/>
                </a:lnTo>
                <a:lnTo>
                  <a:pt x="22420" y="4559497"/>
                </a:lnTo>
                <a:lnTo>
                  <a:pt x="10143" y="4514836"/>
                </a:lnTo>
                <a:lnTo>
                  <a:pt x="2580" y="4468412"/>
                </a:lnTo>
                <a:lnTo>
                  <a:pt x="0" y="4420493"/>
                </a:lnTo>
                <a:lnTo>
                  <a:pt x="0" y="439777"/>
                </a:lnTo>
                <a:lnTo>
                  <a:pt x="2580" y="391858"/>
                </a:lnTo>
                <a:lnTo>
                  <a:pt x="10143" y="345434"/>
                </a:lnTo>
                <a:lnTo>
                  <a:pt x="22420" y="300773"/>
                </a:lnTo>
                <a:lnTo>
                  <a:pt x="39142" y="258143"/>
                </a:lnTo>
                <a:lnTo>
                  <a:pt x="60042" y="217813"/>
                </a:lnTo>
                <a:lnTo>
                  <a:pt x="84851" y="180050"/>
                </a:lnTo>
                <a:lnTo>
                  <a:pt x="113301" y="145123"/>
                </a:lnTo>
                <a:lnTo>
                  <a:pt x="145123" y="113301"/>
                </a:lnTo>
                <a:lnTo>
                  <a:pt x="180050" y="84851"/>
                </a:lnTo>
                <a:lnTo>
                  <a:pt x="217813" y="60042"/>
                </a:lnTo>
                <a:lnTo>
                  <a:pt x="258143" y="39142"/>
                </a:lnTo>
                <a:lnTo>
                  <a:pt x="300773" y="22420"/>
                </a:lnTo>
                <a:lnTo>
                  <a:pt x="345434" y="10143"/>
                </a:lnTo>
                <a:lnTo>
                  <a:pt x="391858" y="2580"/>
                </a:lnTo>
                <a:lnTo>
                  <a:pt x="439777" y="0"/>
                </a:lnTo>
                <a:lnTo>
                  <a:pt x="4420493" y="0"/>
                </a:lnTo>
                <a:lnTo>
                  <a:pt x="4468412" y="2580"/>
                </a:lnTo>
                <a:lnTo>
                  <a:pt x="4514836" y="10143"/>
                </a:lnTo>
                <a:lnTo>
                  <a:pt x="4559497" y="22420"/>
                </a:lnTo>
                <a:lnTo>
                  <a:pt x="4602127" y="39142"/>
                </a:lnTo>
                <a:lnTo>
                  <a:pt x="4642457" y="60042"/>
                </a:lnTo>
                <a:lnTo>
                  <a:pt x="4680220" y="84851"/>
                </a:lnTo>
                <a:lnTo>
                  <a:pt x="4715147" y="113301"/>
                </a:lnTo>
                <a:lnTo>
                  <a:pt x="4746969" y="145123"/>
                </a:lnTo>
                <a:lnTo>
                  <a:pt x="4775419" y="180050"/>
                </a:lnTo>
                <a:lnTo>
                  <a:pt x="4800228" y="217813"/>
                </a:lnTo>
                <a:lnTo>
                  <a:pt x="4821128" y="258143"/>
                </a:lnTo>
                <a:lnTo>
                  <a:pt x="4837850" y="300773"/>
                </a:lnTo>
                <a:lnTo>
                  <a:pt x="4850127" y="345434"/>
                </a:lnTo>
                <a:lnTo>
                  <a:pt x="4857690" y="391858"/>
                </a:lnTo>
                <a:lnTo>
                  <a:pt x="4860270" y="439777"/>
                </a:lnTo>
                <a:lnTo>
                  <a:pt x="4860270" y="4420493"/>
                </a:lnTo>
                <a:lnTo>
                  <a:pt x="4857690" y="4468412"/>
                </a:lnTo>
                <a:lnTo>
                  <a:pt x="4850127" y="4514836"/>
                </a:lnTo>
                <a:lnTo>
                  <a:pt x="4837850" y="4559497"/>
                </a:lnTo>
                <a:lnTo>
                  <a:pt x="4821128" y="4602127"/>
                </a:lnTo>
                <a:lnTo>
                  <a:pt x="4800228" y="4642457"/>
                </a:lnTo>
                <a:lnTo>
                  <a:pt x="4775419" y="4680220"/>
                </a:lnTo>
                <a:lnTo>
                  <a:pt x="4746969" y="4715147"/>
                </a:lnTo>
                <a:lnTo>
                  <a:pt x="4715147" y="4746969"/>
                </a:lnTo>
                <a:lnTo>
                  <a:pt x="4680220" y="4775419"/>
                </a:lnTo>
                <a:lnTo>
                  <a:pt x="4642457" y="4800228"/>
                </a:lnTo>
                <a:lnTo>
                  <a:pt x="4602127" y="4821128"/>
                </a:lnTo>
                <a:lnTo>
                  <a:pt x="4559497" y="4837850"/>
                </a:lnTo>
                <a:lnTo>
                  <a:pt x="4514836" y="4850127"/>
                </a:lnTo>
                <a:lnTo>
                  <a:pt x="4468412" y="4857690"/>
                </a:lnTo>
                <a:lnTo>
                  <a:pt x="4420493" y="4860270"/>
                </a:lnTo>
                <a:close/>
              </a:path>
            </a:pathLst>
          </a:custGeom>
          <a:ln w="31412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20193" y="5050192"/>
            <a:ext cx="4860290" cy="4860290"/>
          </a:xfrm>
          <a:custGeom>
            <a:avLst/>
            <a:gdLst/>
            <a:ahLst/>
            <a:cxnLst/>
            <a:rect l="l" t="t" r="r" b="b"/>
            <a:pathLst>
              <a:path w="4860290" h="4860290">
                <a:moveTo>
                  <a:pt x="4420493" y="0"/>
                </a:moveTo>
                <a:lnTo>
                  <a:pt x="439777" y="0"/>
                </a:lnTo>
                <a:lnTo>
                  <a:pt x="391858" y="2580"/>
                </a:lnTo>
                <a:lnTo>
                  <a:pt x="345434" y="10143"/>
                </a:lnTo>
                <a:lnTo>
                  <a:pt x="300773" y="22420"/>
                </a:lnTo>
                <a:lnTo>
                  <a:pt x="258143" y="39142"/>
                </a:lnTo>
                <a:lnTo>
                  <a:pt x="217813" y="60042"/>
                </a:lnTo>
                <a:lnTo>
                  <a:pt x="180050" y="84851"/>
                </a:lnTo>
                <a:lnTo>
                  <a:pt x="145123" y="113301"/>
                </a:lnTo>
                <a:lnTo>
                  <a:pt x="113301" y="145123"/>
                </a:lnTo>
                <a:lnTo>
                  <a:pt x="84851" y="180050"/>
                </a:lnTo>
                <a:lnTo>
                  <a:pt x="60042" y="217813"/>
                </a:lnTo>
                <a:lnTo>
                  <a:pt x="39142" y="258143"/>
                </a:lnTo>
                <a:lnTo>
                  <a:pt x="22420" y="300773"/>
                </a:lnTo>
                <a:lnTo>
                  <a:pt x="10143" y="345434"/>
                </a:lnTo>
                <a:lnTo>
                  <a:pt x="2580" y="391858"/>
                </a:lnTo>
                <a:lnTo>
                  <a:pt x="0" y="439777"/>
                </a:lnTo>
                <a:lnTo>
                  <a:pt x="0" y="4420493"/>
                </a:lnTo>
                <a:lnTo>
                  <a:pt x="2580" y="4468412"/>
                </a:lnTo>
                <a:lnTo>
                  <a:pt x="10143" y="4514836"/>
                </a:lnTo>
                <a:lnTo>
                  <a:pt x="22420" y="4559497"/>
                </a:lnTo>
                <a:lnTo>
                  <a:pt x="39142" y="4602127"/>
                </a:lnTo>
                <a:lnTo>
                  <a:pt x="60042" y="4642457"/>
                </a:lnTo>
                <a:lnTo>
                  <a:pt x="84851" y="4680220"/>
                </a:lnTo>
                <a:lnTo>
                  <a:pt x="113301" y="4715147"/>
                </a:lnTo>
                <a:lnTo>
                  <a:pt x="145123" y="4746969"/>
                </a:lnTo>
                <a:lnTo>
                  <a:pt x="180050" y="4775419"/>
                </a:lnTo>
                <a:lnTo>
                  <a:pt x="217813" y="4800228"/>
                </a:lnTo>
                <a:lnTo>
                  <a:pt x="258143" y="4821128"/>
                </a:lnTo>
                <a:lnTo>
                  <a:pt x="300773" y="4837850"/>
                </a:lnTo>
                <a:lnTo>
                  <a:pt x="345434" y="4850127"/>
                </a:lnTo>
                <a:lnTo>
                  <a:pt x="391858" y="4857690"/>
                </a:lnTo>
                <a:lnTo>
                  <a:pt x="439777" y="4860270"/>
                </a:lnTo>
                <a:lnTo>
                  <a:pt x="4420493" y="4860270"/>
                </a:lnTo>
                <a:lnTo>
                  <a:pt x="4468412" y="4857690"/>
                </a:lnTo>
                <a:lnTo>
                  <a:pt x="4514836" y="4850127"/>
                </a:lnTo>
                <a:lnTo>
                  <a:pt x="4559497" y="4837850"/>
                </a:lnTo>
                <a:lnTo>
                  <a:pt x="4602127" y="4821128"/>
                </a:lnTo>
                <a:lnTo>
                  <a:pt x="4642457" y="4800228"/>
                </a:lnTo>
                <a:lnTo>
                  <a:pt x="4680220" y="4775419"/>
                </a:lnTo>
                <a:lnTo>
                  <a:pt x="4715147" y="4746969"/>
                </a:lnTo>
                <a:lnTo>
                  <a:pt x="4746969" y="4715147"/>
                </a:lnTo>
                <a:lnTo>
                  <a:pt x="4775419" y="4680220"/>
                </a:lnTo>
                <a:lnTo>
                  <a:pt x="4800228" y="4642457"/>
                </a:lnTo>
                <a:lnTo>
                  <a:pt x="4821128" y="4602127"/>
                </a:lnTo>
                <a:lnTo>
                  <a:pt x="4837850" y="4559497"/>
                </a:lnTo>
                <a:lnTo>
                  <a:pt x="4850127" y="4514836"/>
                </a:lnTo>
                <a:lnTo>
                  <a:pt x="4857690" y="4468412"/>
                </a:lnTo>
                <a:lnTo>
                  <a:pt x="4860270" y="4420493"/>
                </a:lnTo>
                <a:lnTo>
                  <a:pt x="4860270" y="439777"/>
                </a:lnTo>
                <a:lnTo>
                  <a:pt x="4857690" y="391858"/>
                </a:lnTo>
                <a:lnTo>
                  <a:pt x="4850127" y="345434"/>
                </a:lnTo>
                <a:lnTo>
                  <a:pt x="4837850" y="300773"/>
                </a:lnTo>
                <a:lnTo>
                  <a:pt x="4821128" y="258143"/>
                </a:lnTo>
                <a:lnTo>
                  <a:pt x="4800228" y="217813"/>
                </a:lnTo>
                <a:lnTo>
                  <a:pt x="4775419" y="180050"/>
                </a:lnTo>
                <a:lnTo>
                  <a:pt x="4746969" y="145123"/>
                </a:lnTo>
                <a:lnTo>
                  <a:pt x="4715147" y="113301"/>
                </a:lnTo>
                <a:lnTo>
                  <a:pt x="4680220" y="84851"/>
                </a:lnTo>
                <a:lnTo>
                  <a:pt x="4642457" y="60042"/>
                </a:lnTo>
                <a:lnTo>
                  <a:pt x="4602127" y="39142"/>
                </a:lnTo>
                <a:lnTo>
                  <a:pt x="4559497" y="22420"/>
                </a:lnTo>
                <a:lnTo>
                  <a:pt x="4514836" y="10143"/>
                </a:lnTo>
                <a:lnTo>
                  <a:pt x="4468412" y="2580"/>
                </a:lnTo>
                <a:lnTo>
                  <a:pt x="4420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20193" y="5050192"/>
            <a:ext cx="4860290" cy="4860290"/>
          </a:xfrm>
          <a:custGeom>
            <a:avLst/>
            <a:gdLst/>
            <a:ahLst/>
            <a:cxnLst/>
            <a:rect l="l" t="t" r="r" b="b"/>
            <a:pathLst>
              <a:path w="4860290" h="4860290">
                <a:moveTo>
                  <a:pt x="4420493" y="4860270"/>
                </a:moveTo>
                <a:lnTo>
                  <a:pt x="439777" y="4860270"/>
                </a:lnTo>
                <a:lnTo>
                  <a:pt x="391858" y="4857690"/>
                </a:lnTo>
                <a:lnTo>
                  <a:pt x="345434" y="4850127"/>
                </a:lnTo>
                <a:lnTo>
                  <a:pt x="300773" y="4837850"/>
                </a:lnTo>
                <a:lnTo>
                  <a:pt x="258143" y="4821128"/>
                </a:lnTo>
                <a:lnTo>
                  <a:pt x="217813" y="4800228"/>
                </a:lnTo>
                <a:lnTo>
                  <a:pt x="180050" y="4775419"/>
                </a:lnTo>
                <a:lnTo>
                  <a:pt x="145123" y="4746969"/>
                </a:lnTo>
                <a:lnTo>
                  <a:pt x="113301" y="4715147"/>
                </a:lnTo>
                <a:lnTo>
                  <a:pt x="84851" y="4680220"/>
                </a:lnTo>
                <a:lnTo>
                  <a:pt x="60042" y="4642457"/>
                </a:lnTo>
                <a:lnTo>
                  <a:pt x="39142" y="4602127"/>
                </a:lnTo>
                <a:lnTo>
                  <a:pt x="22420" y="4559497"/>
                </a:lnTo>
                <a:lnTo>
                  <a:pt x="10143" y="4514836"/>
                </a:lnTo>
                <a:lnTo>
                  <a:pt x="2580" y="4468412"/>
                </a:lnTo>
                <a:lnTo>
                  <a:pt x="0" y="4420493"/>
                </a:lnTo>
                <a:lnTo>
                  <a:pt x="0" y="439777"/>
                </a:lnTo>
                <a:lnTo>
                  <a:pt x="2580" y="391858"/>
                </a:lnTo>
                <a:lnTo>
                  <a:pt x="10143" y="345434"/>
                </a:lnTo>
                <a:lnTo>
                  <a:pt x="22420" y="300773"/>
                </a:lnTo>
                <a:lnTo>
                  <a:pt x="39142" y="258143"/>
                </a:lnTo>
                <a:lnTo>
                  <a:pt x="60042" y="217813"/>
                </a:lnTo>
                <a:lnTo>
                  <a:pt x="84851" y="180050"/>
                </a:lnTo>
                <a:lnTo>
                  <a:pt x="113301" y="145123"/>
                </a:lnTo>
                <a:lnTo>
                  <a:pt x="145123" y="113301"/>
                </a:lnTo>
                <a:lnTo>
                  <a:pt x="180050" y="84851"/>
                </a:lnTo>
                <a:lnTo>
                  <a:pt x="217813" y="60042"/>
                </a:lnTo>
                <a:lnTo>
                  <a:pt x="258143" y="39142"/>
                </a:lnTo>
                <a:lnTo>
                  <a:pt x="300773" y="22420"/>
                </a:lnTo>
                <a:lnTo>
                  <a:pt x="345434" y="10143"/>
                </a:lnTo>
                <a:lnTo>
                  <a:pt x="391858" y="2580"/>
                </a:lnTo>
                <a:lnTo>
                  <a:pt x="439777" y="0"/>
                </a:lnTo>
                <a:lnTo>
                  <a:pt x="4420493" y="0"/>
                </a:lnTo>
                <a:lnTo>
                  <a:pt x="4468412" y="2580"/>
                </a:lnTo>
                <a:lnTo>
                  <a:pt x="4514836" y="10143"/>
                </a:lnTo>
                <a:lnTo>
                  <a:pt x="4559497" y="22420"/>
                </a:lnTo>
                <a:lnTo>
                  <a:pt x="4602127" y="39142"/>
                </a:lnTo>
                <a:lnTo>
                  <a:pt x="4642457" y="60042"/>
                </a:lnTo>
                <a:lnTo>
                  <a:pt x="4680220" y="84851"/>
                </a:lnTo>
                <a:lnTo>
                  <a:pt x="4715147" y="113301"/>
                </a:lnTo>
                <a:lnTo>
                  <a:pt x="4746969" y="145123"/>
                </a:lnTo>
                <a:lnTo>
                  <a:pt x="4775419" y="180050"/>
                </a:lnTo>
                <a:lnTo>
                  <a:pt x="4800228" y="217813"/>
                </a:lnTo>
                <a:lnTo>
                  <a:pt x="4821128" y="258143"/>
                </a:lnTo>
                <a:lnTo>
                  <a:pt x="4837850" y="300773"/>
                </a:lnTo>
                <a:lnTo>
                  <a:pt x="4850127" y="345434"/>
                </a:lnTo>
                <a:lnTo>
                  <a:pt x="4857690" y="391858"/>
                </a:lnTo>
                <a:lnTo>
                  <a:pt x="4860270" y="439777"/>
                </a:lnTo>
                <a:lnTo>
                  <a:pt x="4860270" y="4420493"/>
                </a:lnTo>
                <a:lnTo>
                  <a:pt x="4857690" y="4468412"/>
                </a:lnTo>
                <a:lnTo>
                  <a:pt x="4850127" y="4514836"/>
                </a:lnTo>
                <a:lnTo>
                  <a:pt x="4837850" y="4559497"/>
                </a:lnTo>
                <a:lnTo>
                  <a:pt x="4821128" y="4602127"/>
                </a:lnTo>
                <a:lnTo>
                  <a:pt x="4800228" y="4642457"/>
                </a:lnTo>
                <a:lnTo>
                  <a:pt x="4775419" y="4680220"/>
                </a:lnTo>
                <a:lnTo>
                  <a:pt x="4746969" y="4715147"/>
                </a:lnTo>
                <a:lnTo>
                  <a:pt x="4715147" y="4746969"/>
                </a:lnTo>
                <a:lnTo>
                  <a:pt x="4680220" y="4775419"/>
                </a:lnTo>
                <a:lnTo>
                  <a:pt x="4642457" y="4800228"/>
                </a:lnTo>
                <a:lnTo>
                  <a:pt x="4602127" y="4821128"/>
                </a:lnTo>
                <a:lnTo>
                  <a:pt x="4559497" y="4837850"/>
                </a:lnTo>
                <a:lnTo>
                  <a:pt x="4514836" y="4850127"/>
                </a:lnTo>
                <a:lnTo>
                  <a:pt x="4468412" y="4857690"/>
                </a:lnTo>
                <a:lnTo>
                  <a:pt x="4420493" y="4860270"/>
                </a:lnTo>
                <a:close/>
              </a:path>
            </a:pathLst>
          </a:custGeom>
          <a:ln w="31412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82487" y="5050192"/>
            <a:ext cx="4860290" cy="4860290"/>
          </a:xfrm>
          <a:custGeom>
            <a:avLst/>
            <a:gdLst/>
            <a:ahLst/>
            <a:cxnLst/>
            <a:rect l="l" t="t" r="r" b="b"/>
            <a:pathLst>
              <a:path w="4860290" h="4860290">
                <a:moveTo>
                  <a:pt x="4420493" y="0"/>
                </a:moveTo>
                <a:lnTo>
                  <a:pt x="439777" y="0"/>
                </a:lnTo>
                <a:lnTo>
                  <a:pt x="391858" y="2580"/>
                </a:lnTo>
                <a:lnTo>
                  <a:pt x="345434" y="10143"/>
                </a:lnTo>
                <a:lnTo>
                  <a:pt x="300773" y="22420"/>
                </a:lnTo>
                <a:lnTo>
                  <a:pt x="258143" y="39142"/>
                </a:lnTo>
                <a:lnTo>
                  <a:pt x="217813" y="60042"/>
                </a:lnTo>
                <a:lnTo>
                  <a:pt x="180050" y="84851"/>
                </a:lnTo>
                <a:lnTo>
                  <a:pt x="145123" y="113301"/>
                </a:lnTo>
                <a:lnTo>
                  <a:pt x="113301" y="145123"/>
                </a:lnTo>
                <a:lnTo>
                  <a:pt x="84851" y="180050"/>
                </a:lnTo>
                <a:lnTo>
                  <a:pt x="60042" y="217813"/>
                </a:lnTo>
                <a:lnTo>
                  <a:pt x="39142" y="258143"/>
                </a:lnTo>
                <a:lnTo>
                  <a:pt x="22420" y="300773"/>
                </a:lnTo>
                <a:lnTo>
                  <a:pt x="10143" y="345434"/>
                </a:lnTo>
                <a:lnTo>
                  <a:pt x="2580" y="391858"/>
                </a:lnTo>
                <a:lnTo>
                  <a:pt x="0" y="439777"/>
                </a:lnTo>
                <a:lnTo>
                  <a:pt x="0" y="4420493"/>
                </a:lnTo>
                <a:lnTo>
                  <a:pt x="2580" y="4468412"/>
                </a:lnTo>
                <a:lnTo>
                  <a:pt x="10143" y="4514836"/>
                </a:lnTo>
                <a:lnTo>
                  <a:pt x="22420" y="4559497"/>
                </a:lnTo>
                <a:lnTo>
                  <a:pt x="39142" y="4602127"/>
                </a:lnTo>
                <a:lnTo>
                  <a:pt x="60042" y="4642457"/>
                </a:lnTo>
                <a:lnTo>
                  <a:pt x="84851" y="4680220"/>
                </a:lnTo>
                <a:lnTo>
                  <a:pt x="113301" y="4715147"/>
                </a:lnTo>
                <a:lnTo>
                  <a:pt x="145123" y="4746969"/>
                </a:lnTo>
                <a:lnTo>
                  <a:pt x="180050" y="4775419"/>
                </a:lnTo>
                <a:lnTo>
                  <a:pt x="217813" y="4800228"/>
                </a:lnTo>
                <a:lnTo>
                  <a:pt x="258143" y="4821128"/>
                </a:lnTo>
                <a:lnTo>
                  <a:pt x="300773" y="4837850"/>
                </a:lnTo>
                <a:lnTo>
                  <a:pt x="345434" y="4850127"/>
                </a:lnTo>
                <a:lnTo>
                  <a:pt x="391858" y="4857690"/>
                </a:lnTo>
                <a:lnTo>
                  <a:pt x="439777" y="4860270"/>
                </a:lnTo>
                <a:lnTo>
                  <a:pt x="4420493" y="4860270"/>
                </a:lnTo>
                <a:lnTo>
                  <a:pt x="4468412" y="4857690"/>
                </a:lnTo>
                <a:lnTo>
                  <a:pt x="4514836" y="4850127"/>
                </a:lnTo>
                <a:lnTo>
                  <a:pt x="4559497" y="4837850"/>
                </a:lnTo>
                <a:lnTo>
                  <a:pt x="4602127" y="4821128"/>
                </a:lnTo>
                <a:lnTo>
                  <a:pt x="4642457" y="4800228"/>
                </a:lnTo>
                <a:lnTo>
                  <a:pt x="4680220" y="4775419"/>
                </a:lnTo>
                <a:lnTo>
                  <a:pt x="4715147" y="4746969"/>
                </a:lnTo>
                <a:lnTo>
                  <a:pt x="4746969" y="4715147"/>
                </a:lnTo>
                <a:lnTo>
                  <a:pt x="4775419" y="4680220"/>
                </a:lnTo>
                <a:lnTo>
                  <a:pt x="4800228" y="4642457"/>
                </a:lnTo>
                <a:lnTo>
                  <a:pt x="4821128" y="4602127"/>
                </a:lnTo>
                <a:lnTo>
                  <a:pt x="4837850" y="4559497"/>
                </a:lnTo>
                <a:lnTo>
                  <a:pt x="4850127" y="4514836"/>
                </a:lnTo>
                <a:lnTo>
                  <a:pt x="4857690" y="4468412"/>
                </a:lnTo>
                <a:lnTo>
                  <a:pt x="4860270" y="4420493"/>
                </a:lnTo>
                <a:lnTo>
                  <a:pt x="4860270" y="439777"/>
                </a:lnTo>
                <a:lnTo>
                  <a:pt x="4857690" y="391858"/>
                </a:lnTo>
                <a:lnTo>
                  <a:pt x="4850127" y="345434"/>
                </a:lnTo>
                <a:lnTo>
                  <a:pt x="4837850" y="300773"/>
                </a:lnTo>
                <a:lnTo>
                  <a:pt x="4821128" y="258143"/>
                </a:lnTo>
                <a:lnTo>
                  <a:pt x="4800228" y="217813"/>
                </a:lnTo>
                <a:lnTo>
                  <a:pt x="4775419" y="180050"/>
                </a:lnTo>
                <a:lnTo>
                  <a:pt x="4746969" y="145123"/>
                </a:lnTo>
                <a:lnTo>
                  <a:pt x="4715147" y="113301"/>
                </a:lnTo>
                <a:lnTo>
                  <a:pt x="4680220" y="84851"/>
                </a:lnTo>
                <a:lnTo>
                  <a:pt x="4642457" y="60042"/>
                </a:lnTo>
                <a:lnTo>
                  <a:pt x="4602127" y="39142"/>
                </a:lnTo>
                <a:lnTo>
                  <a:pt x="4559497" y="22420"/>
                </a:lnTo>
                <a:lnTo>
                  <a:pt x="4514836" y="10143"/>
                </a:lnTo>
                <a:lnTo>
                  <a:pt x="4468412" y="2580"/>
                </a:lnTo>
                <a:lnTo>
                  <a:pt x="44204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82487" y="5050192"/>
            <a:ext cx="4860290" cy="4860290"/>
          </a:xfrm>
          <a:custGeom>
            <a:avLst/>
            <a:gdLst/>
            <a:ahLst/>
            <a:cxnLst/>
            <a:rect l="l" t="t" r="r" b="b"/>
            <a:pathLst>
              <a:path w="4860290" h="4860290">
                <a:moveTo>
                  <a:pt x="4420493" y="4860270"/>
                </a:moveTo>
                <a:lnTo>
                  <a:pt x="439777" y="4860270"/>
                </a:lnTo>
                <a:lnTo>
                  <a:pt x="391858" y="4857690"/>
                </a:lnTo>
                <a:lnTo>
                  <a:pt x="345434" y="4850127"/>
                </a:lnTo>
                <a:lnTo>
                  <a:pt x="300773" y="4837850"/>
                </a:lnTo>
                <a:lnTo>
                  <a:pt x="258143" y="4821128"/>
                </a:lnTo>
                <a:lnTo>
                  <a:pt x="217813" y="4800228"/>
                </a:lnTo>
                <a:lnTo>
                  <a:pt x="180050" y="4775419"/>
                </a:lnTo>
                <a:lnTo>
                  <a:pt x="145123" y="4746969"/>
                </a:lnTo>
                <a:lnTo>
                  <a:pt x="113301" y="4715147"/>
                </a:lnTo>
                <a:lnTo>
                  <a:pt x="84851" y="4680220"/>
                </a:lnTo>
                <a:lnTo>
                  <a:pt x="60042" y="4642457"/>
                </a:lnTo>
                <a:lnTo>
                  <a:pt x="39142" y="4602127"/>
                </a:lnTo>
                <a:lnTo>
                  <a:pt x="22420" y="4559497"/>
                </a:lnTo>
                <a:lnTo>
                  <a:pt x="10143" y="4514836"/>
                </a:lnTo>
                <a:lnTo>
                  <a:pt x="2580" y="4468412"/>
                </a:lnTo>
                <a:lnTo>
                  <a:pt x="0" y="4420493"/>
                </a:lnTo>
                <a:lnTo>
                  <a:pt x="0" y="439777"/>
                </a:lnTo>
                <a:lnTo>
                  <a:pt x="2580" y="391858"/>
                </a:lnTo>
                <a:lnTo>
                  <a:pt x="10143" y="345434"/>
                </a:lnTo>
                <a:lnTo>
                  <a:pt x="22420" y="300773"/>
                </a:lnTo>
                <a:lnTo>
                  <a:pt x="39142" y="258143"/>
                </a:lnTo>
                <a:lnTo>
                  <a:pt x="60042" y="217813"/>
                </a:lnTo>
                <a:lnTo>
                  <a:pt x="84851" y="180050"/>
                </a:lnTo>
                <a:lnTo>
                  <a:pt x="113301" y="145123"/>
                </a:lnTo>
                <a:lnTo>
                  <a:pt x="145123" y="113301"/>
                </a:lnTo>
                <a:lnTo>
                  <a:pt x="180050" y="84851"/>
                </a:lnTo>
                <a:lnTo>
                  <a:pt x="217813" y="60042"/>
                </a:lnTo>
                <a:lnTo>
                  <a:pt x="258143" y="39142"/>
                </a:lnTo>
                <a:lnTo>
                  <a:pt x="300773" y="22420"/>
                </a:lnTo>
                <a:lnTo>
                  <a:pt x="345434" y="10143"/>
                </a:lnTo>
                <a:lnTo>
                  <a:pt x="391858" y="2580"/>
                </a:lnTo>
                <a:lnTo>
                  <a:pt x="439777" y="0"/>
                </a:lnTo>
                <a:lnTo>
                  <a:pt x="4420493" y="0"/>
                </a:lnTo>
                <a:lnTo>
                  <a:pt x="4468412" y="2580"/>
                </a:lnTo>
                <a:lnTo>
                  <a:pt x="4514836" y="10143"/>
                </a:lnTo>
                <a:lnTo>
                  <a:pt x="4559497" y="22420"/>
                </a:lnTo>
                <a:lnTo>
                  <a:pt x="4602127" y="39142"/>
                </a:lnTo>
                <a:lnTo>
                  <a:pt x="4642457" y="60042"/>
                </a:lnTo>
                <a:lnTo>
                  <a:pt x="4680220" y="84851"/>
                </a:lnTo>
                <a:lnTo>
                  <a:pt x="4715147" y="113301"/>
                </a:lnTo>
                <a:lnTo>
                  <a:pt x="4746969" y="145123"/>
                </a:lnTo>
                <a:lnTo>
                  <a:pt x="4775419" y="180050"/>
                </a:lnTo>
                <a:lnTo>
                  <a:pt x="4800228" y="217813"/>
                </a:lnTo>
                <a:lnTo>
                  <a:pt x="4821128" y="258143"/>
                </a:lnTo>
                <a:lnTo>
                  <a:pt x="4837850" y="300773"/>
                </a:lnTo>
                <a:lnTo>
                  <a:pt x="4850127" y="345434"/>
                </a:lnTo>
                <a:lnTo>
                  <a:pt x="4857690" y="391858"/>
                </a:lnTo>
                <a:lnTo>
                  <a:pt x="4860270" y="439777"/>
                </a:lnTo>
                <a:lnTo>
                  <a:pt x="4860270" y="4420493"/>
                </a:lnTo>
                <a:lnTo>
                  <a:pt x="4857690" y="4468412"/>
                </a:lnTo>
                <a:lnTo>
                  <a:pt x="4850127" y="4514836"/>
                </a:lnTo>
                <a:lnTo>
                  <a:pt x="4837850" y="4559497"/>
                </a:lnTo>
                <a:lnTo>
                  <a:pt x="4821128" y="4602127"/>
                </a:lnTo>
                <a:lnTo>
                  <a:pt x="4800228" y="4642457"/>
                </a:lnTo>
                <a:lnTo>
                  <a:pt x="4775419" y="4680220"/>
                </a:lnTo>
                <a:lnTo>
                  <a:pt x="4746969" y="4715147"/>
                </a:lnTo>
                <a:lnTo>
                  <a:pt x="4715147" y="4746969"/>
                </a:lnTo>
                <a:lnTo>
                  <a:pt x="4680220" y="4775419"/>
                </a:lnTo>
                <a:lnTo>
                  <a:pt x="4642457" y="4800228"/>
                </a:lnTo>
                <a:lnTo>
                  <a:pt x="4602127" y="4821128"/>
                </a:lnTo>
                <a:lnTo>
                  <a:pt x="4559497" y="4837850"/>
                </a:lnTo>
                <a:lnTo>
                  <a:pt x="4514836" y="4850127"/>
                </a:lnTo>
                <a:lnTo>
                  <a:pt x="4468412" y="4857690"/>
                </a:lnTo>
                <a:lnTo>
                  <a:pt x="4420493" y="4860270"/>
                </a:lnTo>
                <a:close/>
              </a:path>
            </a:pathLst>
          </a:custGeom>
          <a:ln w="31412">
            <a:solidFill>
              <a:srgbClr val="9358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218756" y="5951665"/>
            <a:ext cx="3728085" cy="29159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3800" b="1" spc="-50" dirty="0">
                <a:solidFill>
                  <a:srgbClr val="504F52"/>
                </a:solidFill>
                <a:latin typeface="Gilroy"/>
                <a:cs typeface="Gilroy"/>
              </a:rPr>
              <a:t>Підготовка  </a:t>
            </a:r>
            <a:r>
              <a:rPr sz="3800" b="1" spc="-25" dirty="0">
                <a:solidFill>
                  <a:srgbClr val="504F52"/>
                </a:solidFill>
                <a:latin typeface="Gilroy"/>
                <a:cs typeface="Gilroy"/>
              </a:rPr>
              <a:t>спеціалістів </a:t>
            </a:r>
            <a:r>
              <a:rPr sz="3800" b="1" spc="-45" dirty="0">
                <a:solidFill>
                  <a:srgbClr val="504F52"/>
                </a:solidFill>
                <a:latin typeface="Gilroy"/>
                <a:cs typeface="Gilroy"/>
              </a:rPr>
              <a:t>для  </a:t>
            </a:r>
            <a:r>
              <a:rPr sz="3800" b="1" spc="-10" dirty="0">
                <a:solidFill>
                  <a:srgbClr val="504F52"/>
                </a:solidFill>
                <a:latin typeface="Gilroy"/>
                <a:cs typeface="Gilroy"/>
              </a:rPr>
              <a:t>роботи </a:t>
            </a:r>
            <a:r>
              <a:rPr sz="3800" b="1" spc="-30" dirty="0">
                <a:solidFill>
                  <a:srgbClr val="504F52"/>
                </a:solidFill>
                <a:latin typeface="Gilroy"/>
                <a:cs typeface="Gilroy"/>
              </a:rPr>
              <a:t>з </a:t>
            </a:r>
            <a:r>
              <a:rPr sz="3800" b="1" spc="-40" dirty="0">
                <a:solidFill>
                  <a:srgbClr val="504F52"/>
                </a:solidFill>
                <a:latin typeface="Gilroy"/>
                <a:cs typeface="Gilroy"/>
              </a:rPr>
              <a:t>дітьми  </a:t>
            </a:r>
            <a:r>
              <a:rPr sz="3800" b="1" spc="-30" dirty="0">
                <a:solidFill>
                  <a:srgbClr val="504F52"/>
                </a:solidFill>
                <a:latin typeface="Gilroy"/>
                <a:cs typeface="Gilroy"/>
              </a:rPr>
              <a:t>з </a:t>
            </a:r>
            <a:r>
              <a:rPr sz="3800" b="1" dirty="0">
                <a:solidFill>
                  <a:srgbClr val="504F52"/>
                </a:solidFill>
                <a:latin typeface="Gilroy"/>
                <a:cs typeface="Gilroy"/>
              </a:rPr>
              <a:t>ООП </a:t>
            </a:r>
            <a:r>
              <a:rPr sz="3800" b="1" spc="-35" dirty="0">
                <a:solidFill>
                  <a:srgbClr val="504F52"/>
                </a:solidFill>
                <a:latin typeface="Gilroy"/>
                <a:cs typeface="Gilroy"/>
              </a:rPr>
              <a:t>(особливі  </a:t>
            </a:r>
            <a:r>
              <a:rPr sz="3800" b="1" spc="-20" dirty="0">
                <a:solidFill>
                  <a:srgbClr val="504F52"/>
                </a:solidFill>
                <a:latin typeface="Gilroy"/>
                <a:cs typeface="Gilroy"/>
              </a:rPr>
              <a:t>освітні</a:t>
            </a:r>
            <a:r>
              <a:rPr sz="3800" b="1" spc="20" dirty="0">
                <a:solidFill>
                  <a:srgbClr val="504F52"/>
                </a:solidFill>
                <a:latin typeface="Gilroy"/>
                <a:cs typeface="Gilroy"/>
              </a:rPr>
              <a:t> </a:t>
            </a:r>
            <a:r>
              <a:rPr sz="3800" b="1" spc="-20" dirty="0">
                <a:solidFill>
                  <a:srgbClr val="504F52"/>
                </a:solidFill>
                <a:latin typeface="Gilroy"/>
                <a:cs typeface="Gilroy"/>
              </a:rPr>
              <a:t>потреби)</a:t>
            </a:r>
            <a:endParaRPr sz="3800">
              <a:latin typeface="Gilroy"/>
              <a:cs typeface="Gilroy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61578" y="1870165"/>
            <a:ext cx="3548379" cy="6224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26415">
              <a:lnSpc>
                <a:spcPct val="100000"/>
              </a:lnSpc>
              <a:spcBef>
                <a:spcPts val="135"/>
              </a:spcBef>
            </a:pPr>
            <a:r>
              <a:rPr sz="22000" b="1" spc="10" dirty="0">
                <a:solidFill>
                  <a:srgbClr val="95BE00"/>
                </a:solidFill>
                <a:latin typeface="Gilroy"/>
                <a:cs typeface="Gilroy"/>
              </a:rPr>
              <a:t>1</a:t>
            </a:r>
            <a:endParaRPr sz="22000">
              <a:latin typeface="Gilroy"/>
              <a:cs typeface="Gilroy"/>
            </a:endParaRPr>
          </a:p>
          <a:p>
            <a:pPr marL="12700" marR="5080">
              <a:lnSpc>
                <a:spcPct val="100800"/>
              </a:lnSpc>
              <a:spcBef>
                <a:spcPts val="6040"/>
              </a:spcBef>
            </a:pPr>
            <a:r>
              <a:rPr sz="4500" b="1" spc="-65" dirty="0">
                <a:solidFill>
                  <a:srgbClr val="504F52"/>
                </a:solidFill>
                <a:latin typeface="Gilroy"/>
                <a:cs typeface="Gilroy"/>
              </a:rPr>
              <a:t>Тіло.  </a:t>
            </a:r>
            <a:r>
              <a:rPr sz="4500" b="1" spc="20" dirty="0">
                <a:solidFill>
                  <a:srgbClr val="504F52"/>
                </a:solidFill>
                <a:latin typeface="Gilroy"/>
                <a:cs typeface="Gilroy"/>
              </a:rPr>
              <a:t>С</a:t>
            </a:r>
            <a:r>
              <a:rPr sz="4500" b="1" spc="-80" dirty="0">
                <a:solidFill>
                  <a:srgbClr val="504F52"/>
                </a:solidFill>
                <a:latin typeface="Gilroy"/>
                <a:cs typeface="Gilroy"/>
              </a:rPr>
              <a:t>т</a:t>
            </a:r>
            <a:r>
              <a:rPr sz="4500" b="1" spc="-20" dirty="0">
                <a:solidFill>
                  <a:srgbClr val="504F52"/>
                </a:solidFill>
                <a:latin typeface="Gilroy"/>
                <a:cs typeface="Gilroy"/>
              </a:rPr>
              <a:t>абілізація.  Ресурс</a:t>
            </a:r>
            <a:endParaRPr sz="4500">
              <a:latin typeface="Gilroy"/>
              <a:cs typeface="Gilroy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56462" y="1870165"/>
            <a:ext cx="7195184" cy="691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7650">
              <a:lnSpc>
                <a:spcPct val="100000"/>
              </a:lnSpc>
              <a:spcBef>
                <a:spcPts val="135"/>
              </a:spcBef>
              <a:tabLst>
                <a:tab pos="5657215" algn="l"/>
              </a:tabLst>
            </a:pPr>
            <a:r>
              <a:rPr sz="22000" b="1" spc="15" dirty="0">
                <a:solidFill>
                  <a:srgbClr val="95BE00"/>
                </a:solidFill>
                <a:latin typeface="Gilroy"/>
                <a:cs typeface="Gilroy"/>
              </a:rPr>
              <a:t>2	</a:t>
            </a:r>
            <a:r>
              <a:rPr sz="22000" b="1" spc="-50" dirty="0">
                <a:solidFill>
                  <a:srgbClr val="95BE00"/>
                </a:solidFill>
                <a:latin typeface="Gilroy"/>
                <a:cs typeface="Gilroy"/>
              </a:rPr>
              <a:t>3</a:t>
            </a:r>
            <a:endParaRPr sz="22000">
              <a:latin typeface="Gilroy"/>
              <a:cs typeface="Gilroy"/>
            </a:endParaRPr>
          </a:p>
          <a:p>
            <a:pPr marL="12700" marR="4028440">
              <a:lnSpc>
                <a:spcPct val="100800"/>
              </a:lnSpc>
              <a:spcBef>
                <a:spcPts val="6040"/>
              </a:spcBef>
            </a:pPr>
            <a:r>
              <a:rPr sz="4500" b="1" spc="-25" dirty="0">
                <a:solidFill>
                  <a:srgbClr val="504F52"/>
                </a:solidFill>
                <a:latin typeface="Gilroy"/>
                <a:cs typeface="Gilroy"/>
              </a:rPr>
              <a:t>Робота </a:t>
            </a:r>
            <a:r>
              <a:rPr sz="4500" b="1" spc="-15" dirty="0">
                <a:solidFill>
                  <a:srgbClr val="504F52"/>
                </a:solidFill>
                <a:latin typeface="Gilroy"/>
                <a:cs typeface="Gilroy"/>
              </a:rPr>
              <a:t>з  </a:t>
            </a:r>
            <a:r>
              <a:rPr sz="4500" b="1" spc="-40" dirty="0">
                <a:solidFill>
                  <a:srgbClr val="504F52"/>
                </a:solidFill>
                <a:latin typeface="Gilroy"/>
                <a:cs typeface="Gilroy"/>
              </a:rPr>
              <a:t>людьми, </a:t>
            </a:r>
            <a:r>
              <a:rPr sz="4500" b="1" spc="-55" dirty="0">
                <a:solidFill>
                  <a:srgbClr val="504F52"/>
                </a:solidFill>
                <a:latin typeface="Gilroy"/>
                <a:cs typeface="Gilroy"/>
              </a:rPr>
              <a:t>які  </a:t>
            </a:r>
            <a:r>
              <a:rPr sz="4500" b="1" spc="-15" dirty="0">
                <a:solidFill>
                  <a:srgbClr val="504F52"/>
                </a:solidFill>
                <a:latin typeface="Gilroy"/>
                <a:cs typeface="Gilroy"/>
              </a:rPr>
              <a:t>пережили  </a:t>
            </a:r>
            <a:r>
              <a:rPr sz="4500" b="1" spc="-5" dirty="0">
                <a:solidFill>
                  <a:srgbClr val="504F52"/>
                </a:solidFill>
                <a:latin typeface="Gilroy"/>
                <a:cs typeface="Gilroy"/>
              </a:rPr>
              <a:t>втрату</a:t>
            </a:r>
            <a:endParaRPr sz="4500">
              <a:latin typeface="Gilroy"/>
              <a:cs typeface="Gilro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32268" y="2709288"/>
            <a:ext cx="1360765" cy="1943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34262" y="2720285"/>
            <a:ext cx="1516543" cy="1930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799336" y="2964598"/>
            <a:ext cx="2181225" cy="1663700"/>
          </a:xfrm>
          <a:custGeom>
            <a:avLst/>
            <a:gdLst/>
            <a:ahLst/>
            <a:cxnLst/>
            <a:rect l="l" t="t" r="r" b="b"/>
            <a:pathLst>
              <a:path w="2181225" h="1663700">
                <a:moveTo>
                  <a:pt x="958274" y="215900"/>
                </a:moveTo>
                <a:lnTo>
                  <a:pt x="236244" y="215900"/>
                </a:lnTo>
                <a:lnTo>
                  <a:pt x="185258" y="228600"/>
                </a:lnTo>
                <a:lnTo>
                  <a:pt x="139401" y="241300"/>
                </a:lnTo>
                <a:lnTo>
                  <a:pt x="99181" y="254000"/>
                </a:lnTo>
                <a:lnTo>
                  <a:pt x="65105" y="279400"/>
                </a:lnTo>
                <a:lnTo>
                  <a:pt x="37679" y="317500"/>
                </a:lnTo>
                <a:lnTo>
                  <a:pt x="17411" y="355600"/>
                </a:lnTo>
                <a:lnTo>
                  <a:pt x="4808" y="406400"/>
                </a:lnTo>
                <a:lnTo>
                  <a:pt x="376" y="457200"/>
                </a:lnTo>
                <a:lnTo>
                  <a:pt x="207" y="825500"/>
                </a:lnTo>
                <a:lnTo>
                  <a:pt x="0" y="876300"/>
                </a:lnTo>
                <a:lnTo>
                  <a:pt x="2092" y="901700"/>
                </a:lnTo>
                <a:lnTo>
                  <a:pt x="9720" y="927100"/>
                </a:lnTo>
                <a:lnTo>
                  <a:pt x="24414" y="952500"/>
                </a:lnTo>
                <a:lnTo>
                  <a:pt x="47705" y="977900"/>
                </a:lnTo>
                <a:lnTo>
                  <a:pt x="71533" y="977900"/>
                </a:lnTo>
                <a:lnTo>
                  <a:pt x="97705" y="990600"/>
                </a:lnTo>
                <a:lnTo>
                  <a:pt x="126148" y="990600"/>
                </a:lnTo>
                <a:lnTo>
                  <a:pt x="156791" y="1003300"/>
                </a:lnTo>
                <a:lnTo>
                  <a:pt x="156767" y="1320800"/>
                </a:lnTo>
                <a:lnTo>
                  <a:pt x="156889" y="1422400"/>
                </a:lnTo>
                <a:lnTo>
                  <a:pt x="157001" y="1473200"/>
                </a:lnTo>
                <a:lnTo>
                  <a:pt x="157128" y="1511300"/>
                </a:lnTo>
                <a:lnTo>
                  <a:pt x="159308" y="1549400"/>
                </a:lnTo>
                <a:lnTo>
                  <a:pt x="178929" y="1612900"/>
                </a:lnTo>
                <a:lnTo>
                  <a:pt x="241754" y="1663700"/>
                </a:lnTo>
                <a:lnTo>
                  <a:pt x="324048" y="1663700"/>
                </a:lnTo>
                <a:lnTo>
                  <a:pt x="364763" y="1651000"/>
                </a:lnTo>
                <a:lnTo>
                  <a:pt x="373882" y="1638300"/>
                </a:lnTo>
                <a:lnTo>
                  <a:pt x="382340" y="1638300"/>
                </a:lnTo>
                <a:lnTo>
                  <a:pt x="389826" y="1625600"/>
                </a:lnTo>
                <a:lnTo>
                  <a:pt x="603051" y="1625600"/>
                </a:lnTo>
                <a:lnTo>
                  <a:pt x="616485" y="1612900"/>
                </a:lnTo>
                <a:lnTo>
                  <a:pt x="294839" y="1612900"/>
                </a:lnTo>
                <a:lnTo>
                  <a:pt x="269447" y="1600200"/>
                </a:lnTo>
                <a:lnTo>
                  <a:pt x="232882" y="1574800"/>
                </a:lnTo>
                <a:lnTo>
                  <a:pt x="221021" y="1536700"/>
                </a:lnTo>
                <a:lnTo>
                  <a:pt x="219322" y="1320800"/>
                </a:lnTo>
                <a:lnTo>
                  <a:pt x="219328" y="927100"/>
                </a:lnTo>
                <a:lnTo>
                  <a:pt x="86721" y="927100"/>
                </a:lnTo>
                <a:lnTo>
                  <a:pt x="72427" y="914400"/>
                </a:lnTo>
                <a:lnTo>
                  <a:pt x="64996" y="889000"/>
                </a:lnTo>
                <a:lnTo>
                  <a:pt x="62909" y="876300"/>
                </a:lnTo>
                <a:lnTo>
                  <a:pt x="63035" y="520700"/>
                </a:lnTo>
                <a:lnTo>
                  <a:pt x="63537" y="444500"/>
                </a:lnTo>
                <a:lnTo>
                  <a:pt x="71591" y="393700"/>
                </a:lnTo>
                <a:lnTo>
                  <a:pt x="93431" y="342900"/>
                </a:lnTo>
                <a:lnTo>
                  <a:pt x="127140" y="317500"/>
                </a:lnTo>
                <a:lnTo>
                  <a:pt x="170801" y="292100"/>
                </a:lnTo>
                <a:lnTo>
                  <a:pt x="222495" y="279400"/>
                </a:lnTo>
                <a:lnTo>
                  <a:pt x="1073779" y="279400"/>
                </a:lnTo>
                <a:lnTo>
                  <a:pt x="1067965" y="266700"/>
                </a:lnTo>
                <a:lnTo>
                  <a:pt x="1039992" y="241300"/>
                </a:lnTo>
                <a:lnTo>
                  <a:pt x="1002942" y="228600"/>
                </a:lnTo>
                <a:lnTo>
                  <a:pt x="958274" y="215900"/>
                </a:lnTo>
                <a:close/>
              </a:path>
              <a:path w="2181225" h="1663700">
                <a:moveTo>
                  <a:pt x="603051" y="1625600"/>
                </a:moveTo>
                <a:lnTo>
                  <a:pt x="396029" y="1625600"/>
                </a:lnTo>
                <a:lnTo>
                  <a:pt x="415680" y="1638300"/>
                </a:lnTo>
                <a:lnTo>
                  <a:pt x="434198" y="1651000"/>
                </a:lnTo>
                <a:lnTo>
                  <a:pt x="452304" y="1663700"/>
                </a:lnTo>
                <a:lnTo>
                  <a:pt x="555160" y="1663700"/>
                </a:lnTo>
                <a:lnTo>
                  <a:pt x="589616" y="1638300"/>
                </a:lnTo>
                <a:lnTo>
                  <a:pt x="603051" y="1625600"/>
                </a:lnTo>
                <a:close/>
              </a:path>
              <a:path w="2181225" h="1663700">
                <a:moveTo>
                  <a:pt x="1335027" y="990600"/>
                </a:moveTo>
                <a:lnTo>
                  <a:pt x="1272495" y="990600"/>
                </a:lnTo>
                <a:lnTo>
                  <a:pt x="1272176" y="1003300"/>
                </a:lnTo>
                <a:lnTo>
                  <a:pt x="1271682" y="1016000"/>
                </a:lnTo>
                <a:lnTo>
                  <a:pt x="1271704" y="1041400"/>
                </a:lnTo>
                <a:lnTo>
                  <a:pt x="1272935" y="1054100"/>
                </a:lnTo>
                <a:lnTo>
                  <a:pt x="1273564" y="1092200"/>
                </a:lnTo>
                <a:lnTo>
                  <a:pt x="1264000" y="1130300"/>
                </a:lnTo>
                <a:lnTo>
                  <a:pt x="1245770" y="1155700"/>
                </a:lnTo>
                <a:lnTo>
                  <a:pt x="1220402" y="1193800"/>
                </a:lnTo>
                <a:lnTo>
                  <a:pt x="1187125" y="1231900"/>
                </a:lnTo>
                <a:lnTo>
                  <a:pt x="1154044" y="1257300"/>
                </a:lnTo>
                <a:lnTo>
                  <a:pt x="1088381" y="1333500"/>
                </a:lnTo>
                <a:lnTo>
                  <a:pt x="893794" y="1562100"/>
                </a:lnTo>
                <a:lnTo>
                  <a:pt x="886219" y="1574800"/>
                </a:lnTo>
                <a:lnTo>
                  <a:pt x="880734" y="1587500"/>
                </a:lnTo>
                <a:lnTo>
                  <a:pt x="876133" y="1600200"/>
                </a:lnTo>
                <a:lnTo>
                  <a:pt x="871209" y="1612900"/>
                </a:lnTo>
                <a:lnTo>
                  <a:pt x="885141" y="1625600"/>
                </a:lnTo>
                <a:lnTo>
                  <a:pt x="913028" y="1625600"/>
                </a:lnTo>
                <a:lnTo>
                  <a:pt x="927249" y="1638300"/>
                </a:lnTo>
                <a:lnTo>
                  <a:pt x="1028184" y="1638300"/>
                </a:lnTo>
                <a:lnTo>
                  <a:pt x="1073073" y="1625600"/>
                </a:lnTo>
                <a:lnTo>
                  <a:pt x="1114359" y="1612900"/>
                </a:lnTo>
                <a:lnTo>
                  <a:pt x="1152126" y="1587500"/>
                </a:lnTo>
                <a:lnTo>
                  <a:pt x="1163571" y="1574800"/>
                </a:lnTo>
                <a:lnTo>
                  <a:pt x="1016899" y="1574800"/>
                </a:lnTo>
                <a:lnTo>
                  <a:pt x="974546" y="1562100"/>
                </a:lnTo>
                <a:lnTo>
                  <a:pt x="980729" y="1562100"/>
                </a:lnTo>
                <a:lnTo>
                  <a:pt x="986255" y="1549400"/>
                </a:lnTo>
                <a:lnTo>
                  <a:pt x="991494" y="1549400"/>
                </a:lnTo>
                <a:lnTo>
                  <a:pt x="996817" y="1536700"/>
                </a:lnTo>
                <a:lnTo>
                  <a:pt x="1231571" y="1270000"/>
                </a:lnTo>
                <a:lnTo>
                  <a:pt x="1299436" y="1193800"/>
                </a:lnTo>
                <a:lnTo>
                  <a:pt x="1316502" y="1168400"/>
                </a:lnTo>
                <a:lnTo>
                  <a:pt x="1328434" y="1143000"/>
                </a:lnTo>
                <a:lnTo>
                  <a:pt x="1334907" y="1130300"/>
                </a:lnTo>
                <a:lnTo>
                  <a:pt x="1335592" y="1092200"/>
                </a:lnTo>
                <a:lnTo>
                  <a:pt x="1334360" y="1066800"/>
                </a:lnTo>
                <a:lnTo>
                  <a:pt x="1334293" y="1041400"/>
                </a:lnTo>
                <a:lnTo>
                  <a:pt x="1334734" y="1016000"/>
                </a:lnTo>
                <a:lnTo>
                  <a:pt x="1335027" y="990600"/>
                </a:lnTo>
                <a:close/>
              </a:path>
              <a:path w="2181225" h="1663700">
                <a:moveTo>
                  <a:pt x="1516336" y="1257300"/>
                </a:moveTo>
                <a:lnTo>
                  <a:pt x="1433097" y="1257300"/>
                </a:lnTo>
                <a:lnTo>
                  <a:pt x="1436102" y="1270000"/>
                </a:lnTo>
                <a:lnTo>
                  <a:pt x="1437977" y="1270000"/>
                </a:lnTo>
                <a:lnTo>
                  <a:pt x="1472984" y="1308100"/>
                </a:lnTo>
                <a:lnTo>
                  <a:pt x="1544129" y="1384300"/>
                </a:lnTo>
                <a:lnTo>
                  <a:pt x="1578746" y="1422400"/>
                </a:lnTo>
                <a:lnTo>
                  <a:pt x="1611711" y="1460500"/>
                </a:lnTo>
                <a:lnTo>
                  <a:pt x="1642264" y="1511300"/>
                </a:lnTo>
                <a:lnTo>
                  <a:pt x="1674940" y="1549400"/>
                </a:lnTo>
                <a:lnTo>
                  <a:pt x="1710243" y="1587500"/>
                </a:lnTo>
                <a:lnTo>
                  <a:pt x="1748403" y="1612900"/>
                </a:lnTo>
                <a:lnTo>
                  <a:pt x="1789650" y="1625600"/>
                </a:lnTo>
                <a:lnTo>
                  <a:pt x="1834216" y="1638300"/>
                </a:lnTo>
                <a:lnTo>
                  <a:pt x="1934223" y="1638300"/>
                </a:lnTo>
                <a:lnTo>
                  <a:pt x="1948253" y="1625600"/>
                </a:lnTo>
                <a:lnTo>
                  <a:pt x="1975610" y="1625600"/>
                </a:lnTo>
                <a:lnTo>
                  <a:pt x="1989269" y="1612900"/>
                </a:lnTo>
                <a:lnTo>
                  <a:pt x="1984209" y="1600200"/>
                </a:lnTo>
                <a:lnTo>
                  <a:pt x="1979426" y="1587500"/>
                </a:lnTo>
                <a:lnTo>
                  <a:pt x="1973881" y="1574800"/>
                </a:lnTo>
                <a:lnTo>
                  <a:pt x="1807407" y="1574800"/>
                </a:lnTo>
                <a:lnTo>
                  <a:pt x="1777894" y="1562100"/>
                </a:lnTo>
                <a:lnTo>
                  <a:pt x="1749109" y="1536700"/>
                </a:lnTo>
                <a:lnTo>
                  <a:pt x="1679333" y="1447800"/>
                </a:lnTo>
                <a:lnTo>
                  <a:pt x="1609511" y="1371600"/>
                </a:lnTo>
                <a:lnTo>
                  <a:pt x="1539641" y="1282700"/>
                </a:lnTo>
                <a:lnTo>
                  <a:pt x="1516336" y="1257300"/>
                </a:lnTo>
                <a:close/>
              </a:path>
              <a:path w="2181225" h="1663700">
                <a:moveTo>
                  <a:pt x="398302" y="952500"/>
                </a:moveTo>
                <a:lnTo>
                  <a:pt x="378437" y="965200"/>
                </a:lnTo>
                <a:lnTo>
                  <a:pt x="369473" y="977900"/>
                </a:lnTo>
                <a:lnTo>
                  <a:pt x="367179" y="990600"/>
                </a:lnTo>
                <a:lnTo>
                  <a:pt x="367276" y="1041400"/>
                </a:lnTo>
                <a:lnTo>
                  <a:pt x="367165" y="1130300"/>
                </a:lnTo>
                <a:lnTo>
                  <a:pt x="367039" y="1397000"/>
                </a:lnTo>
                <a:lnTo>
                  <a:pt x="366920" y="1485900"/>
                </a:lnTo>
                <a:lnTo>
                  <a:pt x="366669" y="1498600"/>
                </a:lnTo>
                <a:lnTo>
                  <a:pt x="365929" y="1511300"/>
                </a:lnTo>
                <a:lnTo>
                  <a:pt x="364607" y="1536700"/>
                </a:lnTo>
                <a:lnTo>
                  <a:pt x="354886" y="1574800"/>
                </a:lnTo>
                <a:lnTo>
                  <a:pt x="320193" y="1600200"/>
                </a:lnTo>
                <a:lnTo>
                  <a:pt x="294839" y="1612900"/>
                </a:lnTo>
                <a:lnTo>
                  <a:pt x="500017" y="1612900"/>
                </a:lnTo>
                <a:lnTo>
                  <a:pt x="443346" y="1574800"/>
                </a:lnTo>
                <a:lnTo>
                  <a:pt x="433358" y="1536700"/>
                </a:lnTo>
                <a:lnTo>
                  <a:pt x="432241" y="1485900"/>
                </a:lnTo>
                <a:lnTo>
                  <a:pt x="431901" y="1447800"/>
                </a:lnTo>
                <a:lnTo>
                  <a:pt x="431777" y="1003300"/>
                </a:lnTo>
                <a:lnTo>
                  <a:pt x="431339" y="990600"/>
                </a:lnTo>
                <a:lnTo>
                  <a:pt x="427860" y="965200"/>
                </a:lnTo>
                <a:lnTo>
                  <a:pt x="417970" y="965200"/>
                </a:lnTo>
                <a:lnTo>
                  <a:pt x="398302" y="952500"/>
                </a:lnTo>
                <a:close/>
              </a:path>
              <a:path w="2181225" h="1663700">
                <a:moveTo>
                  <a:pt x="1073779" y="279400"/>
                </a:moveTo>
                <a:lnTo>
                  <a:pt x="988911" y="279400"/>
                </a:lnTo>
                <a:lnTo>
                  <a:pt x="1010131" y="292100"/>
                </a:lnTo>
                <a:lnTo>
                  <a:pt x="1023412" y="317500"/>
                </a:lnTo>
                <a:lnTo>
                  <a:pt x="1022722" y="368300"/>
                </a:lnTo>
                <a:lnTo>
                  <a:pt x="987298" y="393700"/>
                </a:lnTo>
                <a:lnTo>
                  <a:pt x="958462" y="406400"/>
                </a:lnTo>
                <a:lnTo>
                  <a:pt x="637474" y="406400"/>
                </a:lnTo>
                <a:lnTo>
                  <a:pt x="603117" y="431800"/>
                </a:lnTo>
                <a:lnTo>
                  <a:pt x="583666" y="469900"/>
                </a:lnTo>
                <a:lnTo>
                  <a:pt x="577500" y="520700"/>
                </a:lnTo>
                <a:lnTo>
                  <a:pt x="577481" y="546100"/>
                </a:lnTo>
                <a:lnTo>
                  <a:pt x="577361" y="1333500"/>
                </a:lnTo>
                <a:lnTo>
                  <a:pt x="577483" y="1435100"/>
                </a:lnTo>
                <a:lnTo>
                  <a:pt x="577608" y="1485900"/>
                </a:lnTo>
                <a:lnTo>
                  <a:pt x="577731" y="1524000"/>
                </a:lnTo>
                <a:lnTo>
                  <a:pt x="575748" y="1549400"/>
                </a:lnTo>
                <a:lnTo>
                  <a:pt x="568904" y="1562100"/>
                </a:lnTo>
                <a:lnTo>
                  <a:pt x="556138" y="1587500"/>
                </a:lnTo>
                <a:lnTo>
                  <a:pt x="536392" y="1600200"/>
                </a:lnTo>
                <a:lnTo>
                  <a:pt x="500017" y="1612900"/>
                </a:lnTo>
                <a:lnTo>
                  <a:pt x="616485" y="1612900"/>
                </a:lnTo>
                <a:lnTo>
                  <a:pt x="633959" y="1562100"/>
                </a:lnTo>
                <a:lnTo>
                  <a:pt x="640231" y="1524000"/>
                </a:lnTo>
                <a:lnTo>
                  <a:pt x="640351" y="1397000"/>
                </a:lnTo>
                <a:lnTo>
                  <a:pt x="640388" y="558800"/>
                </a:lnTo>
                <a:lnTo>
                  <a:pt x="641861" y="508000"/>
                </a:lnTo>
                <a:lnTo>
                  <a:pt x="652166" y="469900"/>
                </a:lnTo>
                <a:lnTo>
                  <a:pt x="956148" y="469900"/>
                </a:lnTo>
                <a:lnTo>
                  <a:pt x="1009937" y="457200"/>
                </a:lnTo>
                <a:lnTo>
                  <a:pt x="1052186" y="431800"/>
                </a:lnTo>
                <a:lnTo>
                  <a:pt x="1080093" y="393700"/>
                </a:lnTo>
                <a:lnTo>
                  <a:pt x="1090856" y="342900"/>
                </a:lnTo>
                <a:lnTo>
                  <a:pt x="1085406" y="304800"/>
                </a:lnTo>
                <a:lnTo>
                  <a:pt x="1073779" y="279400"/>
                </a:lnTo>
                <a:close/>
              </a:path>
              <a:path w="2181225" h="1663700">
                <a:moveTo>
                  <a:pt x="1447408" y="1181100"/>
                </a:moveTo>
                <a:lnTo>
                  <a:pt x="1411413" y="1181100"/>
                </a:lnTo>
                <a:lnTo>
                  <a:pt x="1218413" y="1397000"/>
                </a:lnTo>
                <a:lnTo>
                  <a:pt x="1184923" y="1447800"/>
                </a:lnTo>
                <a:lnTo>
                  <a:pt x="1151937" y="1485900"/>
                </a:lnTo>
                <a:lnTo>
                  <a:pt x="1119588" y="1524000"/>
                </a:lnTo>
                <a:lnTo>
                  <a:pt x="1088273" y="1549400"/>
                </a:lnTo>
                <a:lnTo>
                  <a:pt x="1054426" y="1574800"/>
                </a:lnTo>
                <a:lnTo>
                  <a:pt x="1163571" y="1574800"/>
                </a:lnTo>
                <a:lnTo>
                  <a:pt x="1186461" y="1549400"/>
                </a:lnTo>
                <a:lnTo>
                  <a:pt x="1217449" y="1498600"/>
                </a:lnTo>
                <a:lnTo>
                  <a:pt x="1240043" y="1473200"/>
                </a:lnTo>
                <a:lnTo>
                  <a:pt x="1265732" y="1447800"/>
                </a:lnTo>
                <a:lnTo>
                  <a:pt x="1292750" y="1409700"/>
                </a:lnTo>
                <a:lnTo>
                  <a:pt x="1319331" y="1384300"/>
                </a:lnTo>
                <a:lnTo>
                  <a:pt x="1426919" y="1257300"/>
                </a:lnTo>
                <a:lnTo>
                  <a:pt x="1516336" y="1257300"/>
                </a:lnTo>
                <a:lnTo>
                  <a:pt x="1469724" y="1206500"/>
                </a:lnTo>
                <a:lnTo>
                  <a:pt x="1447408" y="1181100"/>
                </a:lnTo>
                <a:close/>
              </a:path>
              <a:path w="2181225" h="1663700">
                <a:moveTo>
                  <a:pt x="1588590" y="990600"/>
                </a:moveTo>
                <a:lnTo>
                  <a:pt x="1523105" y="990600"/>
                </a:lnTo>
                <a:lnTo>
                  <a:pt x="1523418" y="1016000"/>
                </a:lnTo>
                <a:lnTo>
                  <a:pt x="1523892" y="1041400"/>
                </a:lnTo>
                <a:lnTo>
                  <a:pt x="1523825" y="1066800"/>
                </a:lnTo>
                <a:lnTo>
                  <a:pt x="1522519" y="1092200"/>
                </a:lnTo>
                <a:lnTo>
                  <a:pt x="1523205" y="1117600"/>
                </a:lnTo>
                <a:lnTo>
                  <a:pt x="1530090" y="1143000"/>
                </a:lnTo>
                <a:lnTo>
                  <a:pt x="1542663" y="1168400"/>
                </a:lnTo>
                <a:lnTo>
                  <a:pt x="1560413" y="1193800"/>
                </a:lnTo>
                <a:lnTo>
                  <a:pt x="1593384" y="1231900"/>
                </a:lnTo>
                <a:lnTo>
                  <a:pt x="1756414" y="1422400"/>
                </a:lnTo>
                <a:lnTo>
                  <a:pt x="1821294" y="1485900"/>
                </a:lnTo>
                <a:lnTo>
                  <a:pt x="1853776" y="1524000"/>
                </a:lnTo>
                <a:lnTo>
                  <a:pt x="1860985" y="1536700"/>
                </a:lnTo>
                <a:lnTo>
                  <a:pt x="1868104" y="1549400"/>
                </a:lnTo>
                <a:lnTo>
                  <a:pt x="1875251" y="1549400"/>
                </a:lnTo>
                <a:lnTo>
                  <a:pt x="1882550" y="1562100"/>
                </a:lnTo>
                <a:lnTo>
                  <a:pt x="1841130" y="1574800"/>
                </a:lnTo>
                <a:lnTo>
                  <a:pt x="1973881" y="1574800"/>
                </a:lnTo>
                <a:lnTo>
                  <a:pt x="1806007" y="1371600"/>
                </a:lnTo>
                <a:lnTo>
                  <a:pt x="1773573" y="1333500"/>
                </a:lnTo>
                <a:lnTo>
                  <a:pt x="1740831" y="1295400"/>
                </a:lnTo>
                <a:lnTo>
                  <a:pt x="1707698" y="1257300"/>
                </a:lnTo>
                <a:lnTo>
                  <a:pt x="1674088" y="1231900"/>
                </a:lnTo>
                <a:lnTo>
                  <a:pt x="1639918" y="1193800"/>
                </a:lnTo>
                <a:lnTo>
                  <a:pt x="1610712" y="1155700"/>
                </a:lnTo>
                <a:lnTo>
                  <a:pt x="1594246" y="1117600"/>
                </a:lnTo>
                <a:lnTo>
                  <a:pt x="1587249" y="1079500"/>
                </a:lnTo>
                <a:lnTo>
                  <a:pt x="1586453" y="1028700"/>
                </a:lnTo>
                <a:lnTo>
                  <a:pt x="1588590" y="990600"/>
                </a:lnTo>
                <a:close/>
              </a:path>
              <a:path w="2181225" h="1663700">
                <a:moveTo>
                  <a:pt x="2161218" y="927100"/>
                </a:moveTo>
                <a:lnTo>
                  <a:pt x="700140" y="927100"/>
                </a:lnTo>
                <a:lnTo>
                  <a:pt x="692465" y="939800"/>
                </a:lnTo>
                <a:lnTo>
                  <a:pt x="685144" y="952500"/>
                </a:lnTo>
                <a:lnTo>
                  <a:pt x="677738" y="952500"/>
                </a:lnTo>
                <a:lnTo>
                  <a:pt x="685150" y="965200"/>
                </a:lnTo>
                <a:lnTo>
                  <a:pt x="692474" y="965200"/>
                </a:lnTo>
                <a:lnTo>
                  <a:pt x="700127" y="977900"/>
                </a:lnTo>
                <a:lnTo>
                  <a:pt x="708522" y="977900"/>
                </a:lnTo>
                <a:lnTo>
                  <a:pt x="716607" y="990600"/>
                </a:lnTo>
                <a:lnTo>
                  <a:pt x="2153040" y="990600"/>
                </a:lnTo>
                <a:lnTo>
                  <a:pt x="2169928" y="977900"/>
                </a:lnTo>
                <a:lnTo>
                  <a:pt x="2179127" y="952500"/>
                </a:lnTo>
                <a:lnTo>
                  <a:pt x="2175884" y="939800"/>
                </a:lnTo>
                <a:lnTo>
                  <a:pt x="2161218" y="927100"/>
                </a:lnTo>
                <a:close/>
              </a:path>
              <a:path w="2181225" h="1663700">
                <a:moveTo>
                  <a:pt x="196533" y="469900"/>
                </a:moveTo>
                <a:lnTo>
                  <a:pt x="179879" y="469900"/>
                </a:lnTo>
                <a:lnTo>
                  <a:pt x="170816" y="482600"/>
                </a:lnTo>
                <a:lnTo>
                  <a:pt x="163127" y="495300"/>
                </a:lnTo>
                <a:lnTo>
                  <a:pt x="158623" y="508000"/>
                </a:lnTo>
                <a:lnTo>
                  <a:pt x="156228" y="520700"/>
                </a:lnTo>
                <a:lnTo>
                  <a:pt x="155906" y="533400"/>
                </a:lnTo>
                <a:lnTo>
                  <a:pt x="156526" y="558800"/>
                </a:lnTo>
                <a:lnTo>
                  <a:pt x="156958" y="571500"/>
                </a:lnTo>
                <a:lnTo>
                  <a:pt x="156566" y="711200"/>
                </a:lnTo>
                <a:lnTo>
                  <a:pt x="156446" y="762000"/>
                </a:lnTo>
                <a:lnTo>
                  <a:pt x="156361" y="876300"/>
                </a:lnTo>
                <a:lnTo>
                  <a:pt x="154342" y="889000"/>
                </a:lnTo>
                <a:lnTo>
                  <a:pt x="147040" y="914400"/>
                </a:lnTo>
                <a:lnTo>
                  <a:pt x="132657" y="927100"/>
                </a:lnTo>
                <a:lnTo>
                  <a:pt x="219328" y="927100"/>
                </a:lnTo>
                <a:lnTo>
                  <a:pt x="219344" y="533400"/>
                </a:lnTo>
                <a:lnTo>
                  <a:pt x="219845" y="533400"/>
                </a:lnTo>
                <a:lnTo>
                  <a:pt x="220584" y="520700"/>
                </a:lnTo>
                <a:lnTo>
                  <a:pt x="220436" y="508000"/>
                </a:lnTo>
                <a:lnTo>
                  <a:pt x="218276" y="508000"/>
                </a:lnTo>
                <a:lnTo>
                  <a:pt x="212252" y="495300"/>
                </a:lnTo>
                <a:lnTo>
                  <a:pt x="204726" y="482600"/>
                </a:lnTo>
                <a:lnTo>
                  <a:pt x="196533" y="469900"/>
                </a:lnTo>
                <a:close/>
              </a:path>
              <a:path w="2181225" h="1663700">
                <a:moveTo>
                  <a:pt x="811231" y="469900"/>
                </a:moveTo>
                <a:lnTo>
                  <a:pt x="742689" y="469900"/>
                </a:lnTo>
                <a:lnTo>
                  <a:pt x="742689" y="914400"/>
                </a:lnTo>
                <a:lnTo>
                  <a:pt x="732569" y="927100"/>
                </a:lnTo>
                <a:lnTo>
                  <a:pt x="2141127" y="927100"/>
                </a:lnTo>
                <a:lnTo>
                  <a:pt x="2121610" y="914400"/>
                </a:lnTo>
                <a:lnTo>
                  <a:pt x="811231" y="914400"/>
                </a:lnTo>
                <a:lnTo>
                  <a:pt x="811231" y="469900"/>
                </a:lnTo>
                <a:close/>
              </a:path>
              <a:path w="2181225" h="1663700">
                <a:moveTo>
                  <a:pt x="2115705" y="76200"/>
                </a:moveTo>
                <a:lnTo>
                  <a:pt x="2047948" y="76200"/>
                </a:lnTo>
                <a:lnTo>
                  <a:pt x="2047948" y="914400"/>
                </a:lnTo>
                <a:lnTo>
                  <a:pt x="2115705" y="914400"/>
                </a:lnTo>
                <a:lnTo>
                  <a:pt x="2115705" y="76200"/>
                </a:lnTo>
                <a:close/>
              </a:path>
              <a:path w="2181225" h="1663700">
                <a:moveTo>
                  <a:pt x="812017" y="76200"/>
                </a:moveTo>
                <a:lnTo>
                  <a:pt x="743192" y="76200"/>
                </a:lnTo>
                <a:lnTo>
                  <a:pt x="743192" y="215900"/>
                </a:lnTo>
                <a:lnTo>
                  <a:pt x="812017" y="215900"/>
                </a:lnTo>
                <a:lnTo>
                  <a:pt x="812017" y="76200"/>
                </a:lnTo>
                <a:close/>
              </a:path>
              <a:path w="2181225" h="1663700">
                <a:moveTo>
                  <a:pt x="2148772" y="63500"/>
                </a:moveTo>
                <a:lnTo>
                  <a:pt x="716335" y="63500"/>
                </a:lnTo>
                <a:lnTo>
                  <a:pt x="735715" y="76200"/>
                </a:lnTo>
                <a:lnTo>
                  <a:pt x="2142177" y="76200"/>
                </a:lnTo>
                <a:lnTo>
                  <a:pt x="2148772" y="63500"/>
                </a:lnTo>
                <a:close/>
              </a:path>
              <a:path w="2181225" h="1663700">
                <a:moveTo>
                  <a:pt x="2156242" y="12700"/>
                </a:moveTo>
                <a:lnTo>
                  <a:pt x="685399" y="12700"/>
                </a:lnTo>
                <a:lnTo>
                  <a:pt x="678932" y="38100"/>
                </a:lnTo>
                <a:lnTo>
                  <a:pt x="683740" y="63500"/>
                </a:lnTo>
                <a:lnTo>
                  <a:pt x="2157461" y="63500"/>
                </a:lnTo>
                <a:lnTo>
                  <a:pt x="2165386" y="50800"/>
                </a:lnTo>
                <a:lnTo>
                  <a:pt x="2172970" y="50800"/>
                </a:lnTo>
                <a:lnTo>
                  <a:pt x="2180635" y="38100"/>
                </a:lnTo>
                <a:lnTo>
                  <a:pt x="2172555" y="25400"/>
                </a:lnTo>
                <a:lnTo>
                  <a:pt x="2164536" y="25400"/>
                </a:lnTo>
                <a:lnTo>
                  <a:pt x="2156242" y="12700"/>
                </a:lnTo>
                <a:close/>
              </a:path>
              <a:path w="2181225" h="1663700">
                <a:moveTo>
                  <a:pt x="2141658" y="0"/>
                </a:moveTo>
                <a:lnTo>
                  <a:pt x="2134940" y="0"/>
                </a:lnTo>
                <a:lnTo>
                  <a:pt x="2127774" y="12700"/>
                </a:lnTo>
                <a:lnTo>
                  <a:pt x="2147337" y="12700"/>
                </a:lnTo>
                <a:lnTo>
                  <a:pt x="2141658" y="0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82145" y="2708286"/>
            <a:ext cx="431165" cy="430530"/>
          </a:xfrm>
          <a:custGeom>
            <a:avLst/>
            <a:gdLst/>
            <a:ahLst/>
            <a:cxnLst/>
            <a:rect l="l" t="t" r="r" b="b"/>
            <a:pathLst>
              <a:path w="431165" h="430530">
                <a:moveTo>
                  <a:pt x="216988" y="0"/>
                </a:moveTo>
                <a:lnTo>
                  <a:pt x="167412" y="5671"/>
                </a:lnTo>
                <a:lnTo>
                  <a:pt x="121617" y="22271"/>
                </a:lnTo>
                <a:lnTo>
                  <a:pt x="81048" y="48344"/>
                </a:lnTo>
                <a:lnTo>
                  <a:pt x="47155" y="82434"/>
                </a:lnTo>
                <a:lnTo>
                  <a:pt x="21384" y="123087"/>
                </a:lnTo>
                <a:lnTo>
                  <a:pt x="5183" y="168845"/>
                </a:lnTo>
                <a:lnTo>
                  <a:pt x="0" y="218255"/>
                </a:lnTo>
                <a:lnTo>
                  <a:pt x="6409" y="267369"/>
                </a:lnTo>
                <a:lnTo>
                  <a:pt x="23163" y="312295"/>
                </a:lnTo>
                <a:lnTo>
                  <a:pt x="48984" y="351785"/>
                </a:lnTo>
                <a:lnTo>
                  <a:pt x="82598" y="384594"/>
                </a:lnTo>
                <a:lnTo>
                  <a:pt x="122727" y="409476"/>
                </a:lnTo>
                <a:lnTo>
                  <a:pt x="168095" y="425186"/>
                </a:lnTo>
                <a:lnTo>
                  <a:pt x="217427" y="430479"/>
                </a:lnTo>
                <a:lnTo>
                  <a:pt x="267533" y="424483"/>
                </a:lnTo>
                <a:lnTo>
                  <a:pt x="313098" y="407994"/>
                </a:lnTo>
                <a:lnTo>
                  <a:pt x="352931" y="382236"/>
                </a:lnTo>
                <a:lnTo>
                  <a:pt x="366780" y="368009"/>
                </a:lnTo>
                <a:lnTo>
                  <a:pt x="214747" y="368009"/>
                </a:lnTo>
                <a:lnTo>
                  <a:pt x="166794" y="360067"/>
                </a:lnTo>
                <a:lnTo>
                  <a:pt x="125152" y="338540"/>
                </a:lnTo>
                <a:lnTo>
                  <a:pt x="92268" y="305862"/>
                </a:lnTo>
                <a:lnTo>
                  <a:pt x="70589" y="264467"/>
                </a:lnTo>
                <a:lnTo>
                  <a:pt x="62563" y="216789"/>
                </a:lnTo>
                <a:lnTo>
                  <a:pt x="70382" y="168456"/>
                </a:lnTo>
                <a:lnTo>
                  <a:pt x="92663" y="125978"/>
                </a:lnTo>
                <a:lnTo>
                  <a:pt x="126508" y="92242"/>
                </a:lnTo>
                <a:lnTo>
                  <a:pt x="169024" y="70134"/>
                </a:lnTo>
                <a:lnTo>
                  <a:pt x="217312" y="62542"/>
                </a:lnTo>
                <a:lnTo>
                  <a:pt x="365670" y="62542"/>
                </a:lnTo>
                <a:lnTo>
                  <a:pt x="349764" y="46867"/>
                </a:lnTo>
                <a:lnTo>
                  <a:pt x="310188" y="21863"/>
                </a:lnTo>
                <a:lnTo>
                  <a:pt x="265499" y="5817"/>
                </a:lnTo>
                <a:lnTo>
                  <a:pt x="216988" y="0"/>
                </a:lnTo>
                <a:close/>
              </a:path>
              <a:path w="431165" h="430530">
                <a:moveTo>
                  <a:pt x="365670" y="62542"/>
                </a:moveTo>
                <a:lnTo>
                  <a:pt x="217312" y="62542"/>
                </a:lnTo>
                <a:lnTo>
                  <a:pt x="265813" y="71019"/>
                </a:lnTo>
                <a:lnTo>
                  <a:pt x="307601" y="93479"/>
                </a:lnTo>
                <a:lnTo>
                  <a:pt x="340239" y="127392"/>
                </a:lnTo>
                <a:lnTo>
                  <a:pt x="361292" y="170226"/>
                </a:lnTo>
                <a:lnTo>
                  <a:pt x="368323" y="219448"/>
                </a:lnTo>
                <a:lnTo>
                  <a:pt x="360009" y="267217"/>
                </a:lnTo>
                <a:lnTo>
                  <a:pt x="338172" y="308204"/>
                </a:lnTo>
                <a:lnTo>
                  <a:pt x="305135" y="340162"/>
                </a:lnTo>
                <a:lnTo>
                  <a:pt x="263219" y="360846"/>
                </a:lnTo>
                <a:lnTo>
                  <a:pt x="214747" y="368009"/>
                </a:lnTo>
                <a:lnTo>
                  <a:pt x="366780" y="368009"/>
                </a:lnTo>
                <a:lnTo>
                  <a:pt x="385838" y="348433"/>
                </a:lnTo>
                <a:lnTo>
                  <a:pt x="410630" y="307809"/>
                </a:lnTo>
                <a:lnTo>
                  <a:pt x="426113" y="261590"/>
                </a:lnTo>
                <a:lnTo>
                  <a:pt x="431096" y="210998"/>
                </a:lnTo>
                <a:lnTo>
                  <a:pt x="424893" y="162893"/>
                </a:lnTo>
                <a:lnTo>
                  <a:pt x="408408" y="118655"/>
                </a:lnTo>
                <a:lnTo>
                  <a:pt x="382934" y="79555"/>
                </a:lnTo>
                <a:lnTo>
                  <a:pt x="365670" y="62542"/>
                </a:lnTo>
                <a:close/>
              </a:path>
            </a:pathLst>
          </a:custGeom>
          <a:solidFill>
            <a:srgbClr val="935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610565" y="3031558"/>
            <a:ext cx="1236980" cy="845185"/>
          </a:xfrm>
          <a:custGeom>
            <a:avLst/>
            <a:gdLst/>
            <a:ahLst/>
            <a:cxnLst/>
            <a:rect l="l" t="t" r="r" b="b"/>
            <a:pathLst>
              <a:path w="1236980" h="845185">
                <a:moveTo>
                  <a:pt x="0" y="393820"/>
                </a:moveTo>
                <a:lnTo>
                  <a:pt x="0" y="844592"/>
                </a:lnTo>
                <a:lnTo>
                  <a:pt x="1236716" y="844592"/>
                </a:lnTo>
                <a:lnTo>
                  <a:pt x="1236716" y="393984"/>
                </a:lnTo>
                <a:lnTo>
                  <a:pt x="73249" y="393984"/>
                </a:lnTo>
                <a:lnTo>
                  <a:pt x="0" y="393820"/>
                </a:lnTo>
                <a:close/>
              </a:path>
              <a:path w="1236980" h="845185">
                <a:moveTo>
                  <a:pt x="1236716" y="143432"/>
                </a:moveTo>
                <a:lnTo>
                  <a:pt x="75072" y="143432"/>
                </a:lnTo>
                <a:lnTo>
                  <a:pt x="111207" y="143452"/>
                </a:lnTo>
                <a:lnTo>
                  <a:pt x="147042" y="144027"/>
                </a:lnTo>
                <a:lnTo>
                  <a:pt x="191712" y="151202"/>
                </a:lnTo>
                <a:lnTo>
                  <a:pt x="228763" y="169142"/>
                </a:lnTo>
                <a:lnTo>
                  <a:pt x="256738" y="196329"/>
                </a:lnTo>
                <a:lnTo>
                  <a:pt x="274178" y="231247"/>
                </a:lnTo>
                <a:lnTo>
                  <a:pt x="279624" y="272379"/>
                </a:lnTo>
                <a:lnTo>
                  <a:pt x="268862" y="320999"/>
                </a:lnTo>
                <a:lnTo>
                  <a:pt x="240956" y="359174"/>
                </a:lnTo>
                <a:lnTo>
                  <a:pt x="198709" y="384286"/>
                </a:lnTo>
                <a:lnTo>
                  <a:pt x="144927" y="393715"/>
                </a:lnTo>
                <a:lnTo>
                  <a:pt x="73249" y="393984"/>
                </a:lnTo>
                <a:lnTo>
                  <a:pt x="1236716" y="393984"/>
                </a:lnTo>
                <a:lnTo>
                  <a:pt x="1236716" y="143432"/>
                </a:lnTo>
                <a:close/>
              </a:path>
              <a:path w="1236980" h="845185">
                <a:moveTo>
                  <a:pt x="1236716" y="0"/>
                </a:moveTo>
                <a:lnTo>
                  <a:pt x="785" y="0"/>
                </a:lnTo>
                <a:lnTo>
                  <a:pt x="785" y="143796"/>
                </a:lnTo>
                <a:lnTo>
                  <a:pt x="1236716" y="143432"/>
                </a:lnTo>
                <a:lnTo>
                  <a:pt x="1236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862244" y="3237580"/>
            <a:ext cx="965200" cy="1329690"/>
          </a:xfrm>
          <a:custGeom>
            <a:avLst/>
            <a:gdLst/>
            <a:ahLst/>
            <a:cxnLst/>
            <a:rect l="l" t="t" r="r" b="b"/>
            <a:pathLst>
              <a:path w="965200" h="1329689">
                <a:moveTo>
                  <a:pt x="514534" y="674915"/>
                </a:moveTo>
                <a:lnTo>
                  <a:pt x="335392" y="674915"/>
                </a:lnTo>
                <a:lnTo>
                  <a:pt x="355061" y="679535"/>
                </a:lnTo>
                <a:lnTo>
                  <a:pt x="364950" y="691848"/>
                </a:lnTo>
                <a:lnTo>
                  <a:pt x="368430" y="708804"/>
                </a:lnTo>
                <a:lnTo>
                  <a:pt x="368868" y="727354"/>
                </a:lnTo>
                <a:lnTo>
                  <a:pt x="368878" y="1149754"/>
                </a:lnTo>
                <a:lnTo>
                  <a:pt x="369332" y="1201979"/>
                </a:lnTo>
                <a:lnTo>
                  <a:pt x="370449" y="1254186"/>
                </a:lnTo>
                <a:lnTo>
                  <a:pt x="380437" y="1293034"/>
                </a:lnTo>
                <a:lnTo>
                  <a:pt x="404375" y="1318989"/>
                </a:lnTo>
                <a:lnTo>
                  <a:pt x="437108" y="1329133"/>
                </a:lnTo>
                <a:lnTo>
                  <a:pt x="473482" y="1320550"/>
                </a:lnTo>
                <a:lnTo>
                  <a:pt x="493229" y="1306214"/>
                </a:lnTo>
                <a:lnTo>
                  <a:pt x="505995" y="1288001"/>
                </a:lnTo>
                <a:lnTo>
                  <a:pt x="512839" y="1266381"/>
                </a:lnTo>
                <a:lnTo>
                  <a:pt x="514822" y="1241820"/>
                </a:lnTo>
                <a:lnTo>
                  <a:pt x="514658" y="1191384"/>
                </a:lnTo>
                <a:lnTo>
                  <a:pt x="514546" y="1140948"/>
                </a:lnTo>
                <a:lnTo>
                  <a:pt x="514534" y="674915"/>
                </a:lnTo>
                <a:close/>
              </a:path>
              <a:path w="965200" h="1329689">
                <a:moveTo>
                  <a:pt x="520618" y="187119"/>
                </a:moveTo>
                <a:lnTo>
                  <a:pt x="125598" y="187119"/>
                </a:lnTo>
                <a:lnTo>
                  <a:pt x="133744" y="196101"/>
                </a:lnTo>
                <a:lnTo>
                  <a:pt x="141821" y="204758"/>
                </a:lnTo>
                <a:lnTo>
                  <a:pt x="149344" y="213863"/>
                </a:lnTo>
                <a:lnTo>
                  <a:pt x="155366" y="223694"/>
                </a:lnTo>
                <a:lnTo>
                  <a:pt x="157527" y="231678"/>
                </a:lnTo>
                <a:lnTo>
                  <a:pt x="157603" y="241579"/>
                </a:lnTo>
                <a:lnTo>
                  <a:pt x="156941" y="250023"/>
                </a:lnTo>
                <a:lnTo>
                  <a:pt x="156445" y="259274"/>
                </a:lnTo>
                <a:lnTo>
                  <a:pt x="156539" y="1231876"/>
                </a:lnTo>
                <a:lnTo>
                  <a:pt x="160372" y="1271955"/>
                </a:lnTo>
                <a:lnTo>
                  <a:pt x="185623" y="1314232"/>
                </a:lnTo>
                <a:lnTo>
                  <a:pt x="231930" y="1328246"/>
                </a:lnTo>
                <a:lnTo>
                  <a:pt x="257284" y="1324112"/>
                </a:lnTo>
                <a:lnTo>
                  <a:pt x="291977" y="1294120"/>
                </a:lnTo>
                <a:lnTo>
                  <a:pt x="301698" y="1251979"/>
                </a:lnTo>
                <a:lnTo>
                  <a:pt x="304003" y="1201979"/>
                </a:lnTo>
                <a:lnTo>
                  <a:pt x="304116" y="1140948"/>
                </a:lnTo>
                <a:lnTo>
                  <a:pt x="304322" y="780491"/>
                </a:lnTo>
                <a:lnTo>
                  <a:pt x="304409" y="727354"/>
                </a:lnTo>
                <a:lnTo>
                  <a:pt x="304270" y="710430"/>
                </a:lnTo>
                <a:lnTo>
                  <a:pt x="306563" y="693147"/>
                </a:lnTo>
                <a:lnTo>
                  <a:pt x="315528" y="680169"/>
                </a:lnTo>
                <a:lnTo>
                  <a:pt x="335392" y="674915"/>
                </a:lnTo>
                <a:lnTo>
                  <a:pt x="514534" y="674915"/>
                </a:lnTo>
                <a:lnTo>
                  <a:pt x="514591" y="237620"/>
                </a:lnTo>
                <a:lnTo>
                  <a:pt x="520618" y="187119"/>
                </a:lnTo>
                <a:close/>
              </a:path>
              <a:path w="965200" h="1329689">
                <a:moveTo>
                  <a:pt x="504089" y="0"/>
                </a:moveTo>
                <a:lnTo>
                  <a:pt x="159586" y="1449"/>
                </a:lnTo>
                <a:lnTo>
                  <a:pt x="107892" y="9942"/>
                </a:lnTo>
                <a:lnTo>
                  <a:pt x="64231" y="32766"/>
                </a:lnTo>
                <a:lnTo>
                  <a:pt x="30522" y="67558"/>
                </a:lnTo>
                <a:lnTo>
                  <a:pt x="8682" y="111954"/>
                </a:lnTo>
                <a:lnTo>
                  <a:pt x="628" y="163591"/>
                </a:lnTo>
                <a:lnTo>
                  <a:pt x="322" y="204758"/>
                </a:lnTo>
                <a:lnTo>
                  <a:pt x="102" y="250023"/>
                </a:lnTo>
                <a:lnTo>
                  <a:pt x="0" y="591389"/>
                </a:lnTo>
                <a:lnTo>
                  <a:pt x="2086" y="614250"/>
                </a:lnTo>
                <a:lnTo>
                  <a:pt x="9518" y="632637"/>
                </a:lnTo>
                <a:lnTo>
                  <a:pt x="23812" y="645066"/>
                </a:lnTo>
                <a:lnTo>
                  <a:pt x="46490" y="650058"/>
                </a:lnTo>
                <a:lnTo>
                  <a:pt x="69753" y="646173"/>
                </a:lnTo>
                <a:lnTo>
                  <a:pt x="84134" y="634143"/>
                </a:lnTo>
                <a:lnTo>
                  <a:pt x="91434" y="615809"/>
                </a:lnTo>
                <a:lnTo>
                  <a:pt x="93452" y="593012"/>
                </a:lnTo>
                <a:lnTo>
                  <a:pt x="93531" y="484437"/>
                </a:lnTo>
                <a:lnTo>
                  <a:pt x="93621" y="444415"/>
                </a:lnTo>
                <a:lnTo>
                  <a:pt x="94049" y="295817"/>
                </a:lnTo>
                <a:lnTo>
                  <a:pt x="93617" y="277701"/>
                </a:lnTo>
                <a:lnTo>
                  <a:pt x="92997" y="259537"/>
                </a:lnTo>
                <a:lnTo>
                  <a:pt x="93319" y="241579"/>
                </a:lnTo>
                <a:lnTo>
                  <a:pt x="95714" y="224081"/>
                </a:lnTo>
                <a:lnTo>
                  <a:pt x="100218" y="214180"/>
                </a:lnTo>
                <a:lnTo>
                  <a:pt x="107907" y="204987"/>
                </a:lnTo>
                <a:lnTo>
                  <a:pt x="117089" y="195977"/>
                </a:lnTo>
                <a:lnTo>
                  <a:pt x="125598" y="187119"/>
                </a:lnTo>
                <a:lnTo>
                  <a:pt x="520618" y="187119"/>
                </a:lnTo>
                <a:lnTo>
                  <a:pt x="520757" y="185953"/>
                </a:lnTo>
                <a:lnTo>
                  <a:pt x="540209" y="151053"/>
                </a:lnTo>
                <a:lnTo>
                  <a:pt x="574569" y="131265"/>
                </a:lnTo>
                <a:lnTo>
                  <a:pt x="625457" y="124932"/>
                </a:lnTo>
                <a:lnTo>
                  <a:pt x="845649" y="124887"/>
                </a:lnTo>
                <a:lnTo>
                  <a:pt x="895553" y="124576"/>
                </a:lnTo>
                <a:lnTo>
                  <a:pt x="924395" y="120061"/>
                </a:lnTo>
                <a:lnTo>
                  <a:pt x="946074" y="107803"/>
                </a:lnTo>
                <a:lnTo>
                  <a:pt x="959819" y="88841"/>
                </a:lnTo>
                <a:lnTo>
                  <a:pt x="964860" y="64211"/>
                </a:lnTo>
                <a:lnTo>
                  <a:pt x="960503" y="39125"/>
                </a:lnTo>
                <a:lnTo>
                  <a:pt x="947222" y="19104"/>
                </a:lnTo>
                <a:lnTo>
                  <a:pt x="926002" y="5824"/>
                </a:lnTo>
                <a:lnTo>
                  <a:pt x="897826" y="957"/>
                </a:lnTo>
                <a:lnTo>
                  <a:pt x="504089" y="0"/>
                </a:lnTo>
                <a:close/>
              </a:path>
              <a:path w="965200" h="1329689">
                <a:moveTo>
                  <a:pt x="845649" y="124887"/>
                </a:moveTo>
                <a:lnTo>
                  <a:pt x="679475" y="124887"/>
                </a:lnTo>
                <a:lnTo>
                  <a:pt x="787515" y="124997"/>
                </a:lnTo>
                <a:lnTo>
                  <a:pt x="845649" y="1248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773883" y="3946325"/>
            <a:ext cx="908050" cy="586105"/>
          </a:xfrm>
          <a:custGeom>
            <a:avLst/>
            <a:gdLst/>
            <a:ahLst/>
            <a:cxnLst/>
            <a:rect l="l" t="t" r="r" b="b"/>
            <a:pathLst>
              <a:path w="908050" h="586104">
                <a:moveTo>
                  <a:pt x="573493" y="189292"/>
                </a:moveTo>
                <a:lnTo>
                  <a:pt x="454916" y="189292"/>
                </a:lnTo>
                <a:lnTo>
                  <a:pt x="472862" y="196736"/>
                </a:lnTo>
                <a:lnTo>
                  <a:pt x="495178" y="219249"/>
                </a:lnTo>
                <a:lnTo>
                  <a:pt x="774562" y="542779"/>
                </a:lnTo>
                <a:lnTo>
                  <a:pt x="803348" y="570201"/>
                </a:lnTo>
                <a:lnTo>
                  <a:pt x="832860" y="584263"/>
                </a:lnTo>
                <a:lnTo>
                  <a:pt x="866584" y="585664"/>
                </a:lnTo>
                <a:lnTo>
                  <a:pt x="908003" y="575102"/>
                </a:lnTo>
                <a:lnTo>
                  <a:pt x="879229" y="540287"/>
                </a:lnTo>
                <a:lnTo>
                  <a:pt x="684331" y="316194"/>
                </a:lnTo>
                <a:lnTo>
                  <a:pt x="618838" y="241971"/>
                </a:lnTo>
                <a:lnTo>
                  <a:pt x="585866" y="205061"/>
                </a:lnTo>
                <a:lnTo>
                  <a:pt x="573493" y="189292"/>
                </a:lnTo>
                <a:close/>
              </a:path>
              <a:path w="908050" h="586104">
                <a:moveTo>
                  <a:pt x="548559" y="0"/>
                </a:moveTo>
                <a:lnTo>
                  <a:pt x="360481" y="0"/>
                </a:lnTo>
                <a:lnTo>
                  <a:pt x="360188" y="29329"/>
                </a:lnTo>
                <a:lnTo>
                  <a:pt x="359804" y="53330"/>
                </a:lnTo>
                <a:lnTo>
                  <a:pt x="359814" y="83334"/>
                </a:lnTo>
                <a:lnTo>
                  <a:pt x="361046" y="109064"/>
                </a:lnTo>
                <a:lnTo>
                  <a:pt x="360360" y="136396"/>
                </a:lnTo>
                <a:lnTo>
                  <a:pt x="353888" y="160900"/>
                </a:lnTo>
                <a:lnTo>
                  <a:pt x="341956" y="183559"/>
                </a:lnTo>
                <a:lnTo>
                  <a:pt x="324890" y="205355"/>
                </a:lnTo>
                <a:lnTo>
                  <a:pt x="290876" y="243341"/>
                </a:lnTo>
                <a:lnTo>
                  <a:pt x="223307" y="319727"/>
                </a:lnTo>
                <a:lnTo>
                  <a:pt x="22271" y="550402"/>
                </a:lnTo>
                <a:lnTo>
                  <a:pt x="16948" y="556922"/>
                </a:lnTo>
                <a:lnTo>
                  <a:pt x="11709" y="563972"/>
                </a:lnTo>
                <a:lnTo>
                  <a:pt x="6183" y="571682"/>
                </a:lnTo>
                <a:lnTo>
                  <a:pt x="0" y="580181"/>
                </a:lnTo>
                <a:lnTo>
                  <a:pt x="42352" y="584800"/>
                </a:lnTo>
                <a:lnTo>
                  <a:pt x="79879" y="580564"/>
                </a:lnTo>
                <a:lnTo>
                  <a:pt x="113727" y="564645"/>
                </a:lnTo>
                <a:lnTo>
                  <a:pt x="145042" y="534214"/>
                </a:lnTo>
                <a:lnTo>
                  <a:pt x="177391" y="493890"/>
                </a:lnTo>
                <a:lnTo>
                  <a:pt x="210376" y="454069"/>
                </a:lnTo>
                <a:lnTo>
                  <a:pt x="243866" y="414644"/>
                </a:lnTo>
                <a:lnTo>
                  <a:pt x="277728" y="375513"/>
                </a:lnTo>
                <a:lnTo>
                  <a:pt x="414238" y="219836"/>
                </a:lnTo>
                <a:lnTo>
                  <a:pt x="454916" y="189292"/>
                </a:lnTo>
                <a:lnTo>
                  <a:pt x="573493" y="189292"/>
                </a:lnTo>
                <a:lnTo>
                  <a:pt x="568117" y="182442"/>
                </a:lnTo>
                <a:lnTo>
                  <a:pt x="555544" y="158857"/>
                </a:lnTo>
                <a:lnTo>
                  <a:pt x="548659" y="133292"/>
                </a:lnTo>
                <a:lnTo>
                  <a:pt x="547972" y="104729"/>
                </a:lnTo>
                <a:lnTo>
                  <a:pt x="549279" y="79192"/>
                </a:lnTo>
                <a:lnTo>
                  <a:pt x="549345" y="53330"/>
                </a:lnTo>
                <a:lnTo>
                  <a:pt x="548872" y="26986"/>
                </a:lnTo>
                <a:lnTo>
                  <a:pt x="548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044709" y="2770828"/>
            <a:ext cx="306070" cy="306070"/>
          </a:xfrm>
          <a:custGeom>
            <a:avLst/>
            <a:gdLst/>
            <a:ahLst/>
            <a:cxnLst/>
            <a:rect l="l" t="t" r="r" b="b"/>
            <a:pathLst>
              <a:path w="306069" h="306069">
                <a:moveTo>
                  <a:pt x="154749" y="0"/>
                </a:moveTo>
                <a:lnTo>
                  <a:pt x="106460" y="7591"/>
                </a:lnTo>
                <a:lnTo>
                  <a:pt x="63945" y="29699"/>
                </a:lnTo>
                <a:lnTo>
                  <a:pt x="30099" y="63435"/>
                </a:lnTo>
                <a:lnTo>
                  <a:pt x="7819" y="105913"/>
                </a:lnTo>
                <a:lnTo>
                  <a:pt x="0" y="154246"/>
                </a:lnTo>
                <a:lnTo>
                  <a:pt x="8025" y="201924"/>
                </a:lnTo>
                <a:lnTo>
                  <a:pt x="29704" y="243319"/>
                </a:lnTo>
                <a:lnTo>
                  <a:pt x="62589" y="275997"/>
                </a:lnTo>
                <a:lnTo>
                  <a:pt x="104231" y="297524"/>
                </a:lnTo>
                <a:lnTo>
                  <a:pt x="152183" y="305467"/>
                </a:lnTo>
                <a:lnTo>
                  <a:pt x="200656" y="298303"/>
                </a:lnTo>
                <a:lnTo>
                  <a:pt x="242571" y="277619"/>
                </a:lnTo>
                <a:lnTo>
                  <a:pt x="275609" y="245661"/>
                </a:lnTo>
                <a:lnTo>
                  <a:pt x="297446" y="204674"/>
                </a:lnTo>
                <a:lnTo>
                  <a:pt x="305760" y="156906"/>
                </a:lnTo>
                <a:lnTo>
                  <a:pt x="298729" y="107683"/>
                </a:lnTo>
                <a:lnTo>
                  <a:pt x="277676" y="64850"/>
                </a:lnTo>
                <a:lnTo>
                  <a:pt x="245037" y="30937"/>
                </a:lnTo>
                <a:lnTo>
                  <a:pt x="203250" y="8476"/>
                </a:lnTo>
                <a:lnTo>
                  <a:pt x="1547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6876949" y="3358269"/>
            <a:ext cx="76390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b="1" dirty="0">
                <a:solidFill>
                  <a:srgbClr val="9358C6"/>
                </a:solidFill>
                <a:latin typeface="Gilroy"/>
                <a:cs typeface="Gilroy"/>
              </a:rPr>
              <a:t>ООП</a:t>
            </a:r>
            <a:endParaRPr sz="2600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041"/>
            <a:ext cx="20069859" cy="112865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98312" y="1117723"/>
            <a:ext cx="4965700" cy="539051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354330" algn="just">
              <a:lnSpc>
                <a:spcPts val="8470"/>
              </a:lnSpc>
              <a:spcBef>
                <a:spcPts val="245"/>
              </a:spcBef>
            </a:pPr>
            <a:r>
              <a:rPr sz="6900" b="1" spc="-145" dirty="0">
                <a:solidFill>
                  <a:srgbClr val="95BE00"/>
                </a:solidFill>
                <a:latin typeface="Gilroy"/>
                <a:cs typeface="Gilroy"/>
              </a:rPr>
              <a:t>О</a:t>
            </a:r>
            <a:r>
              <a:rPr sz="6900" b="1" spc="-400" dirty="0">
                <a:solidFill>
                  <a:srgbClr val="95BE00"/>
                </a:solidFill>
                <a:latin typeface="Gilroy"/>
                <a:cs typeface="Gilroy"/>
              </a:rPr>
              <a:t>х</a:t>
            </a:r>
            <a:r>
              <a:rPr sz="6900" b="1" dirty="0">
                <a:solidFill>
                  <a:srgbClr val="95BE00"/>
                </a:solidFill>
                <a:latin typeface="Gilroy"/>
                <a:cs typeface="Gilroy"/>
              </a:rPr>
              <a:t>оплення  проєкту</a:t>
            </a:r>
            <a:r>
              <a:rPr sz="6900" b="1" spc="130" dirty="0">
                <a:solidFill>
                  <a:srgbClr val="95BE00"/>
                </a:solidFill>
                <a:latin typeface="Gilroy"/>
                <a:cs typeface="Gilroy"/>
              </a:rPr>
              <a:t> </a:t>
            </a:r>
            <a:r>
              <a:rPr sz="6900" b="1" spc="45" dirty="0">
                <a:solidFill>
                  <a:srgbClr val="95BE00"/>
                </a:solidFill>
                <a:latin typeface="Gilroy"/>
                <a:cs typeface="Gilroy"/>
              </a:rPr>
              <a:t>–</a:t>
            </a:r>
            <a:endParaRPr sz="6900">
              <a:latin typeface="Gilroy"/>
              <a:cs typeface="Gilroy"/>
            </a:endParaRPr>
          </a:p>
          <a:p>
            <a:pPr marL="12700" marR="5080" algn="just">
              <a:lnSpc>
                <a:spcPts val="8480"/>
              </a:lnSpc>
              <a:spcBef>
                <a:spcPts val="5"/>
              </a:spcBef>
            </a:pPr>
            <a:r>
              <a:rPr sz="7050" b="1" spc="60" dirty="0">
                <a:solidFill>
                  <a:srgbClr val="9358C6"/>
                </a:solidFill>
                <a:latin typeface="Gilroy"/>
                <a:cs typeface="Gilroy"/>
              </a:rPr>
              <a:t>П</a:t>
            </a:r>
            <a:r>
              <a:rPr sz="7050" b="1" spc="-45" dirty="0">
                <a:solidFill>
                  <a:srgbClr val="9358C6"/>
                </a:solidFill>
                <a:latin typeface="Gilroy"/>
                <a:cs typeface="Gilroy"/>
              </a:rPr>
              <a:t>о</a:t>
            </a:r>
            <a:r>
              <a:rPr sz="7050" b="1" spc="-110" dirty="0">
                <a:solidFill>
                  <a:srgbClr val="9358C6"/>
                </a:solidFill>
                <a:latin typeface="Gilroy"/>
                <a:cs typeface="Gilroy"/>
              </a:rPr>
              <a:t>л</a:t>
            </a:r>
            <a:r>
              <a:rPr sz="7050" b="1" spc="-190" dirty="0">
                <a:solidFill>
                  <a:srgbClr val="9358C6"/>
                </a:solidFill>
                <a:latin typeface="Gilroy"/>
                <a:cs typeface="Gilroy"/>
              </a:rPr>
              <a:t>т</a:t>
            </a:r>
            <a:r>
              <a:rPr sz="7050" b="1" spc="5" dirty="0">
                <a:solidFill>
                  <a:srgbClr val="9358C6"/>
                </a:solidFill>
                <a:latin typeface="Gilroy"/>
                <a:cs typeface="Gilroy"/>
              </a:rPr>
              <a:t>авсь</a:t>
            </a:r>
            <a:r>
              <a:rPr sz="7050" b="1" spc="-370" dirty="0">
                <a:solidFill>
                  <a:srgbClr val="9358C6"/>
                </a:solidFill>
                <a:latin typeface="Gilroy"/>
                <a:cs typeface="Gilroy"/>
              </a:rPr>
              <a:t>к</a:t>
            </a:r>
            <a:r>
              <a:rPr sz="7050" b="1" spc="45" dirty="0">
                <a:solidFill>
                  <a:srgbClr val="9358C6"/>
                </a:solidFill>
                <a:latin typeface="Gilroy"/>
                <a:cs typeface="Gilroy"/>
              </a:rPr>
              <a:t>а  </a:t>
            </a:r>
            <a:r>
              <a:rPr sz="7050" b="1" spc="-55" dirty="0">
                <a:solidFill>
                  <a:srgbClr val="9358C6"/>
                </a:solidFill>
                <a:latin typeface="Gilroy"/>
                <a:cs typeface="Gilroy"/>
              </a:rPr>
              <a:t>та </a:t>
            </a:r>
            <a:r>
              <a:rPr sz="7050" b="1" spc="-75" dirty="0">
                <a:solidFill>
                  <a:srgbClr val="9358C6"/>
                </a:solidFill>
                <a:latin typeface="Gilroy"/>
                <a:cs typeface="Gilroy"/>
              </a:rPr>
              <a:t>Сумська  </a:t>
            </a:r>
            <a:r>
              <a:rPr sz="7050" b="1" spc="-25" dirty="0">
                <a:solidFill>
                  <a:srgbClr val="9358C6"/>
                </a:solidFill>
                <a:latin typeface="Gilroy"/>
                <a:cs typeface="Gilroy"/>
              </a:rPr>
              <a:t>області</a:t>
            </a:r>
            <a:endParaRPr sz="7050">
              <a:latin typeface="Gilroy"/>
              <a:cs typeface="Gilro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047480" y="8421234"/>
            <a:ext cx="1833245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dirty="0">
                <a:solidFill>
                  <a:srgbClr val="9358C6"/>
                </a:solidFill>
                <a:latin typeface="Arial"/>
                <a:cs typeface="Arial"/>
              </a:rPr>
              <a:t>Нові</a:t>
            </a:r>
            <a:r>
              <a:rPr sz="2100" spc="-110" dirty="0">
                <a:solidFill>
                  <a:srgbClr val="9358C6"/>
                </a:solidFill>
                <a:latin typeface="Arial"/>
                <a:cs typeface="Arial"/>
              </a:rPr>
              <a:t> </a:t>
            </a:r>
            <a:r>
              <a:rPr sz="2100" spc="90" dirty="0">
                <a:solidFill>
                  <a:srgbClr val="9358C6"/>
                </a:solidFill>
                <a:latin typeface="Arial"/>
                <a:cs typeface="Arial"/>
              </a:rPr>
              <a:t>Санжари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38205" y="6334"/>
            <a:ext cx="9596583" cy="11129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940474" y="9221471"/>
            <a:ext cx="1218565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65" dirty="0">
                <a:solidFill>
                  <a:srgbClr val="9358C6"/>
                </a:solidFill>
                <a:latin typeface="Arial"/>
                <a:cs typeface="Arial"/>
              </a:rPr>
              <a:t>К</a:t>
            </a:r>
            <a:r>
              <a:rPr sz="2100" spc="65" dirty="0">
                <a:solidFill>
                  <a:srgbClr val="9358C6"/>
                </a:solidFill>
                <a:latin typeface="Arial"/>
                <a:cs typeface="Arial"/>
              </a:rPr>
              <a:t>об</a:t>
            </a:r>
            <a:r>
              <a:rPr sz="2100" spc="20" dirty="0">
                <a:solidFill>
                  <a:srgbClr val="9358C6"/>
                </a:solidFill>
                <a:latin typeface="Arial"/>
                <a:cs typeface="Arial"/>
              </a:rPr>
              <a:t>е</a:t>
            </a:r>
            <a:r>
              <a:rPr sz="2100" spc="15" dirty="0">
                <a:solidFill>
                  <a:srgbClr val="9358C6"/>
                </a:solidFill>
                <a:latin typeface="Arial"/>
                <a:cs typeface="Arial"/>
              </a:rPr>
              <a:t>ляки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15090" y="8287750"/>
            <a:ext cx="1048385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405" dirty="0">
                <a:solidFill>
                  <a:srgbClr val="9358C6"/>
                </a:solidFill>
                <a:latin typeface="Arial"/>
                <a:cs typeface="Arial"/>
              </a:rPr>
              <a:t>Г</a:t>
            </a:r>
            <a:r>
              <a:rPr sz="2100" spc="35" dirty="0">
                <a:solidFill>
                  <a:srgbClr val="9358C6"/>
                </a:solidFill>
                <a:latin typeface="Arial"/>
                <a:cs typeface="Arial"/>
              </a:rPr>
              <a:t>лобине</a:t>
            </a:r>
            <a:endParaRPr sz="2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69101" y="6661041"/>
            <a:ext cx="817244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220" dirty="0">
                <a:solidFill>
                  <a:srgbClr val="9358C6"/>
                </a:solidFill>
                <a:latin typeface="Arial"/>
                <a:cs typeface="Arial"/>
              </a:rPr>
              <a:t>Х</a:t>
            </a:r>
            <a:r>
              <a:rPr sz="2100" spc="135" dirty="0">
                <a:solidFill>
                  <a:srgbClr val="9358C6"/>
                </a:solidFill>
                <a:latin typeface="Arial"/>
                <a:cs typeface="Arial"/>
              </a:rPr>
              <a:t>ор</a:t>
            </a:r>
            <a:r>
              <a:rPr sz="2100" spc="95" dirty="0">
                <a:solidFill>
                  <a:srgbClr val="9358C6"/>
                </a:solidFill>
                <a:latin typeface="Arial"/>
                <a:cs typeface="Arial"/>
              </a:rPr>
              <a:t>о</a:t>
            </a:r>
            <a:r>
              <a:rPr sz="2100" spc="-55" dirty="0">
                <a:solidFill>
                  <a:srgbClr val="9358C6"/>
                </a:solidFill>
                <a:latin typeface="Arial"/>
                <a:cs typeface="Arial"/>
              </a:rPr>
              <a:t>л</a:t>
            </a:r>
            <a:endParaRPr sz="2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759673" y="5692709"/>
            <a:ext cx="1325245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75" dirty="0">
                <a:solidFill>
                  <a:srgbClr val="9358C6"/>
                </a:solidFill>
                <a:latin typeface="Arial"/>
                <a:cs typeface="Arial"/>
              </a:rPr>
              <a:t>Мир</a:t>
            </a:r>
            <a:r>
              <a:rPr sz="2100" spc="-5" dirty="0">
                <a:solidFill>
                  <a:srgbClr val="9358C6"/>
                </a:solidFill>
                <a:latin typeface="Arial"/>
                <a:cs typeface="Arial"/>
              </a:rPr>
              <a:t>г</a:t>
            </a:r>
            <a:r>
              <a:rPr sz="2100" spc="135" dirty="0">
                <a:solidFill>
                  <a:srgbClr val="9358C6"/>
                </a:solidFill>
                <a:latin typeface="Arial"/>
                <a:cs typeface="Arial"/>
              </a:rPr>
              <a:t>ор</a:t>
            </a:r>
            <a:r>
              <a:rPr sz="2100" spc="90" dirty="0">
                <a:solidFill>
                  <a:srgbClr val="9358C6"/>
                </a:solidFill>
                <a:latin typeface="Arial"/>
                <a:cs typeface="Arial"/>
              </a:rPr>
              <a:t>о</a:t>
            </a:r>
            <a:r>
              <a:rPr sz="2100" spc="35" dirty="0">
                <a:solidFill>
                  <a:srgbClr val="9358C6"/>
                </a:solidFill>
                <a:latin typeface="Arial"/>
                <a:cs typeface="Arial"/>
              </a:rPr>
              <a:t>д</a:t>
            </a:r>
            <a:endParaRPr sz="2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28035" y="3064517"/>
            <a:ext cx="114300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90" dirty="0">
                <a:solidFill>
                  <a:srgbClr val="9358C6"/>
                </a:solidFill>
                <a:latin typeface="Arial"/>
                <a:cs typeface="Arial"/>
              </a:rPr>
              <a:t>Л</a:t>
            </a:r>
            <a:r>
              <a:rPr sz="2100" spc="70" dirty="0">
                <a:solidFill>
                  <a:srgbClr val="9358C6"/>
                </a:solidFill>
                <a:latin typeface="Arial"/>
                <a:cs typeface="Arial"/>
              </a:rPr>
              <a:t>е</a:t>
            </a:r>
            <a:r>
              <a:rPr sz="2100" spc="40" dirty="0">
                <a:solidFill>
                  <a:srgbClr val="9358C6"/>
                </a:solidFill>
                <a:latin typeface="Arial"/>
                <a:cs typeface="Arial"/>
              </a:rPr>
              <a:t>б</a:t>
            </a:r>
            <a:r>
              <a:rPr sz="2100" spc="-5" dirty="0">
                <a:solidFill>
                  <a:srgbClr val="9358C6"/>
                </a:solidFill>
                <a:latin typeface="Arial"/>
                <a:cs typeface="Arial"/>
              </a:rPr>
              <a:t>е</a:t>
            </a:r>
            <a:r>
              <a:rPr sz="2100" spc="35" dirty="0">
                <a:solidFill>
                  <a:srgbClr val="9358C6"/>
                </a:solidFill>
                <a:latin typeface="Arial"/>
                <a:cs typeface="Arial"/>
              </a:rPr>
              <a:t>дин</a:t>
            </a:r>
            <a:endParaRPr sz="2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902964" y="3426089"/>
            <a:ext cx="148590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280" dirty="0">
                <a:solidFill>
                  <a:srgbClr val="9358C6"/>
                </a:solidFill>
                <a:latin typeface="Arial"/>
                <a:cs typeface="Arial"/>
              </a:rPr>
              <a:t>Т</a:t>
            </a:r>
            <a:r>
              <a:rPr sz="2100" spc="140" dirty="0">
                <a:solidFill>
                  <a:srgbClr val="9358C6"/>
                </a:solidFill>
                <a:latin typeface="Arial"/>
                <a:cs typeface="Arial"/>
              </a:rPr>
              <a:t>ро</a:t>
            </a:r>
            <a:r>
              <a:rPr sz="2100" spc="105" dirty="0">
                <a:solidFill>
                  <a:srgbClr val="9358C6"/>
                </a:solidFill>
                <a:latin typeface="Arial"/>
                <a:cs typeface="Arial"/>
              </a:rPr>
              <a:t>с</a:t>
            </a:r>
            <a:r>
              <a:rPr sz="2100" spc="-80" dirty="0">
                <a:solidFill>
                  <a:srgbClr val="9358C6"/>
                </a:solidFill>
                <a:latin typeface="Arial"/>
                <a:cs typeface="Arial"/>
              </a:rPr>
              <a:t>т</a:t>
            </a:r>
            <a:r>
              <a:rPr sz="2100" spc="10" dirty="0">
                <a:solidFill>
                  <a:srgbClr val="9358C6"/>
                </a:solidFill>
                <a:latin typeface="Arial"/>
                <a:cs typeface="Arial"/>
              </a:rPr>
              <a:t>янець</a:t>
            </a:r>
            <a:endParaRPr sz="2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636785" y="4263290"/>
            <a:ext cx="111633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15" dirty="0">
                <a:solidFill>
                  <a:srgbClr val="9358C6"/>
                </a:solidFill>
                <a:latin typeface="Arial"/>
                <a:cs typeface="Arial"/>
              </a:rPr>
              <a:t>О</a:t>
            </a:r>
            <a:r>
              <a:rPr sz="2100" spc="85" dirty="0">
                <a:solidFill>
                  <a:srgbClr val="9358C6"/>
                </a:solidFill>
                <a:latin typeface="Arial"/>
                <a:cs typeface="Arial"/>
              </a:rPr>
              <a:t>хтир</a:t>
            </a:r>
            <a:r>
              <a:rPr sz="2100" spc="-30" dirty="0">
                <a:solidFill>
                  <a:srgbClr val="9358C6"/>
                </a:solidFill>
                <a:latin typeface="Arial"/>
                <a:cs typeface="Arial"/>
              </a:rPr>
              <a:t>к</a:t>
            </a:r>
            <a:r>
              <a:rPr sz="2100" spc="180" dirty="0">
                <a:solidFill>
                  <a:srgbClr val="9358C6"/>
                </a:solidFill>
                <a:latin typeface="Arial"/>
                <a:cs typeface="Arial"/>
              </a:rPr>
              <a:t>а</a:t>
            </a:r>
            <a:endParaRPr sz="2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85083" y="5555371"/>
            <a:ext cx="80645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75" dirty="0">
                <a:solidFill>
                  <a:srgbClr val="9358C6"/>
                </a:solidFill>
                <a:latin typeface="Arial"/>
                <a:cs typeface="Arial"/>
              </a:rPr>
              <a:t>Л</a:t>
            </a:r>
            <a:r>
              <a:rPr sz="2100" spc="15" dirty="0">
                <a:solidFill>
                  <a:srgbClr val="9358C6"/>
                </a:solidFill>
                <a:latin typeface="Arial"/>
                <a:cs typeface="Arial"/>
              </a:rPr>
              <a:t>у</a:t>
            </a:r>
            <a:r>
              <a:rPr sz="2100" spc="25" dirty="0">
                <a:solidFill>
                  <a:srgbClr val="9358C6"/>
                </a:solidFill>
                <a:latin typeface="Arial"/>
                <a:cs typeface="Arial"/>
              </a:rPr>
              <a:t>бни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18607" y="9152918"/>
            <a:ext cx="141859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60" dirty="0">
                <a:solidFill>
                  <a:srgbClr val="9358C6"/>
                </a:solidFill>
                <a:latin typeface="Arial"/>
                <a:cs typeface="Arial"/>
              </a:rPr>
              <a:t>Кременчук</a:t>
            </a:r>
            <a:endParaRPr sz="2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785134" y="7311190"/>
            <a:ext cx="1526540" cy="4775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950" spc="-20" dirty="0">
                <a:solidFill>
                  <a:srgbClr val="9358C6"/>
                </a:solidFill>
                <a:latin typeface="Arial"/>
                <a:cs typeface="Arial"/>
              </a:rPr>
              <a:t>П</a:t>
            </a:r>
            <a:r>
              <a:rPr sz="2950" spc="-70" dirty="0">
                <a:solidFill>
                  <a:srgbClr val="9358C6"/>
                </a:solidFill>
                <a:latin typeface="Arial"/>
                <a:cs typeface="Arial"/>
              </a:rPr>
              <a:t>ол</a:t>
            </a:r>
            <a:r>
              <a:rPr sz="2950" spc="-114" dirty="0">
                <a:solidFill>
                  <a:srgbClr val="9358C6"/>
                </a:solidFill>
                <a:latin typeface="Arial"/>
                <a:cs typeface="Arial"/>
              </a:rPr>
              <a:t>т</a:t>
            </a:r>
            <a:r>
              <a:rPr sz="2950" spc="130" dirty="0">
                <a:solidFill>
                  <a:srgbClr val="9358C6"/>
                </a:solidFill>
                <a:latin typeface="Arial"/>
                <a:cs typeface="Arial"/>
              </a:rPr>
              <a:t>ава</a:t>
            </a:r>
            <a:endParaRPr sz="2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408203" y="1858961"/>
            <a:ext cx="947419" cy="4775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950" spc="45" dirty="0">
                <a:solidFill>
                  <a:srgbClr val="9358C6"/>
                </a:solidFill>
                <a:latin typeface="Arial"/>
                <a:cs typeface="Arial"/>
              </a:rPr>
              <a:t>С</a:t>
            </a:r>
            <a:r>
              <a:rPr sz="2950" spc="-30" dirty="0">
                <a:solidFill>
                  <a:srgbClr val="9358C6"/>
                </a:solidFill>
                <a:latin typeface="Arial"/>
                <a:cs typeface="Arial"/>
              </a:rPr>
              <a:t>уми</a:t>
            </a:r>
            <a:endParaRPr sz="2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588040" y="9759809"/>
            <a:ext cx="27178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b="1" dirty="0">
                <a:solidFill>
                  <a:srgbClr val="FFFFFF"/>
                </a:solidFill>
                <a:latin typeface="Gilroy"/>
                <a:cs typeface="Gilroy"/>
              </a:rPr>
              <a:t>1</a:t>
            </a:r>
            <a:endParaRPr sz="5000">
              <a:latin typeface="Gilroy"/>
              <a:cs typeface="Gilroy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01848" y="9701800"/>
            <a:ext cx="36322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b="1" dirty="0">
                <a:solidFill>
                  <a:srgbClr val="FFFFFF"/>
                </a:solidFill>
                <a:latin typeface="Gilroy"/>
                <a:cs typeface="Gilroy"/>
              </a:rPr>
              <a:t>2</a:t>
            </a:r>
            <a:endParaRPr sz="5000">
              <a:latin typeface="Gilroy"/>
              <a:cs typeface="Gilroy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4199337" y="1325010"/>
            <a:ext cx="39433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b="1" dirty="0">
                <a:solidFill>
                  <a:srgbClr val="FFFFFF"/>
                </a:solidFill>
                <a:latin typeface="Gilroy"/>
                <a:cs typeface="Gilroy"/>
              </a:rPr>
              <a:t>4</a:t>
            </a:r>
            <a:endParaRPr sz="5000">
              <a:latin typeface="Gilroy"/>
              <a:cs typeface="Gilroy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684977" y="3901503"/>
            <a:ext cx="37401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b="1" dirty="0">
                <a:solidFill>
                  <a:srgbClr val="FFFFFF"/>
                </a:solidFill>
                <a:latin typeface="Gilroy"/>
                <a:cs typeface="Gilroy"/>
              </a:rPr>
              <a:t>5</a:t>
            </a:r>
            <a:endParaRPr sz="5000">
              <a:latin typeface="Gilroy"/>
              <a:cs typeface="Gilroy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249381" y="6857361"/>
            <a:ext cx="37211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b="1" spc="-15" dirty="0">
                <a:solidFill>
                  <a:srgbClr val="FFFFFF"/>
                </a:solidFill>
                <a:latin typeface="Gilroy"/>
                <a:cs typeface="Gilroy"/>
              </a:rPr>
              <a:t>3</a:t>
            </a:r>
            <a:endParaRPr sz="5000">
              <a:latin typeface="Gilroy"/>
              <a:cs typeface="Gilroy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133046" y="9928449"/>
            <a:ext cx="958215" cy="675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0"/>
              </a:spcBef>
            </a:pPr>
            <a:r>
              <a:rPr sz="2100" spc="-320" dirty="0">
                <a:solidFill>
                  <a:srgbClr val="9358C6"/>
                </a:solidFill>
                <a:latin typeface="Arial"/>
                <a:cs typeface="Arial"/>
              </a:rPr>
              <a:t>Г</a:t>
            </a:r>
            <a:r>
              <a:rPr sz="2100" spc="60" dirty="0">
                <a:solidFill>
                  <a:srgbClr val="9358C6"/>
                </a:solidFill>
                <a:latin typeface="Arial"/>
                <a:cs typeface="Arial"/>
              </a:rPr>
              <a:t>орішні  </a:t>
            </a:r>
            <a:r>
              <a:rPr sz="2100" spc="5" dirty="0">
                <a:solidFill>
                  <a:srgbClr val="9358C6"/>
                </a:solidFill>
                <a:latin typeface="Arial"/>
                <a:cs typeface="Arial"/>
              </a:rPr>
              <a:t>Плавні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4F5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609</Words>
  <Application>Microsoft Office PowerPoint</Application>
  <PresentationFormat>Произвольный</PresentationFormat>
  <Paragraphs>123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Gilroy</vt:lpstr>
      <vt:lpstr>Montserrat</vt:lpstr>
      <vt:lpstr>Times New Roman</vt:lpstr>
      <vt:lpstr>Office Theme</vt:lpstr>
      <vt:lpstr>Презентация PowerPoint</vt:lpstr>
      <vt:lpstr>КОМАНДА</vt:lpstr>
      <vt:lpstr>МЕТОДИ, ЯКІ ВИКОРИСТОВУЄМО</vt:lpstr>
      <vt:lpstr>РЕЗУЛЬТАТИ ЗА 2022 РІК</vt:lpstr>
      <vt:lpstr>Презентация PowerPoint</vt:lpstr>
      <vt:lpstr>ЦІЛЬОВА АУДИТОРІЯ  ПРОЄКТУ:</vt:lpstr>
      <vt:lpstr>Діяльність у межах проєкту:</vt:lpstr>
      <vt:lpstr>У межах проєкту задіяно 3 програми:</vt:lpstr>
      <vt:lpstr>4</vt:lpstr>
      <vt:lpstr>ІННОВАЦІЙНІСТЬ</vt:lpstr>
      <vt:lpstr>Органи місцевого самоврядування</vt:lpstr>
      <vt:lpstr>Запрошуємо до співпраці у межах проєкту «ЗУПИНКА: Я»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УКР_Презентація_скорочена_НАЖИВО</dc:title>
  <dc:creator>Наталія</dc:creator>
  <cp:lastModifiedBy>Nata</cp:lastModifiedBy>
  <cp:revision>2</cp:revision>
  <dcterms:created xsi:type="dcterms:W3CDTF">2023-07-20T08:40:32Z</dcterms:created>
  <dcterms:modified xsi:type="dcterms:W3CDTF">2023-10-27T09:54:41Z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2023-07-20T00:00:00Z</vt:filetime>
  </property>
  <property fmtid="{D5CDD505-2E9C-101B-9397-08002B2CF9AE}" pid="3" name="Creator">
    <vt:lpwstr>Adobe Illustrator 25.3 (Windows)</vt:lpwstr>
  </property>
  <property fmtid="{D5CDD505-2E9C-101B-9397-08002B2CF9AE}" pid="4" name="LastSaved">
    <vt:filetime>2023-07-20T00:00:00Z</vt:filetime>
  </property>
</Properties>
</file>